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_rels/theme1.xml.rels" ContentType="application/vnd.openxmlformats-package.relationships+xml"/>
  <Override PartName="/ppt/theme/_rels/theme2.xml.rels" ContentType="application/vnd.openxmlformats-package.relationships+xml"/>
  <Override PartName="/ppt/theme/_rels/theme3.xml.rels" ContentType="application/vnd.openxmlformats-package.relationships+xml"/>
  <Override PartName="/ppt/theme/_rels/theme4.xml.rels" ContentType="application/vnd.openxmlformats-package.relationships+xml"/>
  <Override PartName="/ppt/theme/_rels/theme5.xml.rels" ContentType="application/vnd.openxmlformats-package.relationships+xml"/>
  <Override PartName="/ppt/theme/_rels/theme6.xml.rels" ContentType="application/vnd.openxmlformats-package.relationships+xml"/>
  <Override PartName="/ppt/theme/_rels/theme7.xml.rels" ContentType="application/vnd.openxmlformats-package.relationships+xml"/>
  <Override PartName="/ppt/theme/_rels/theme8.xml.rels" ContentType="application/vnd.openxmlformats-package.relationships+xml"/>
  <Override PartName="/ppt/theme/_rels/theme9.xml.rels" ContentType="application/vnd.openxmlformats-package.relationships+xml"/>
  <Override PartName="/ppt/theme/_rels/theme10.xml.rels" ContentType="application/vnd.openxmlformats-package.relationships+xml"/>
  <Override PartName="/ppt/theme/_rels/theme11.xml.rels" ContentType="application/vnd.openxmlformats-package.relationships+xml"/>
  <Override PartName="/ppt/theme/_rels/theme12.xml.rels" ContentType="application/vnd.openxmlformats-package.relationships+xml"/>
  <Override PartName="/ppt/theme/_rels/theme13.xml.rels" ContentType="application/vnd.openxmlformats-package.relationships+xml"/>
  <Override PartName="/ppt/theme/_rels/theme14.xml.rels" ContentType="application/vnd.openxmlformats-package.relationships+xml"/>
  <Override PartName="/ppt/theme/_rels/theme15.xml.rels" ContentType="application/vnd.openxmlformats-package.relationships+xml"/>
  <Override PartName="/ppt/theme/_rels/theme16.xml.rels" ContentType="application/vnd.openxmlformats-package.relationships+xml"/>
  <Override PartName="/ppt/theme/_rels/theme17.xml.rels" ContentType="application/vnd.openxmlformats-package.relationships+xml"/>
  <Override PartName="/ppt/theme/_rels/theme18.xml.rels" ContentType="application/vnd.openxmlformats-package.relationships+xml"/>
  <Override PartName="/ppt/theme/theme18.xml" ContentType="application/vnd.openxmlformats-officedocument.theme+xml"/>
  <Override PartName="/ppt/theme/theme19.xml" ContentType="application/vnd.openxmlformats-officedocument.theme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media/image1.jpeg" ContentType="image/jpeg"/>
  <Override PartName="/ppt/media/image3.png" ContentType="image/png"/>
  <Override PartName="/ppt/media/image2.png" ContentType="image/png"/>
  <Override PartName="/ppt/media/image4.png" ContentType="image/png"/>
  <Override PartName="/ppt/media/image5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</p:sldMasterIdLst>
  <p:notesMasterIdLst>
    <p:notesMasterId r:id="rId20"/>
  </p:notes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notesMaster" Target="notesMasters/notesMaster1.xml"/><Relationship Id="rId21" Type="http://schemas.openxmlformats.org/officeDocument/2006/relationships/slide" Target="slides/slide1.xml"/><Relationship Id="rId22" Type="http://schemas.openxmlformats.org/officeDocument/2006/relationships/slide" Target="slides/slide2.xml"/><Relationship Id="rId23" Type="http://schemas.openxmlformats.org/officeDocument/2006/relationships/slide" Target="slides/slide3.xml"/><Relationship Id="rId24" Type="http://schemas.openxmlformats.org/officeDocument/2006/relationships/slide" Target="slides/slide4.xml"/><Relationship Id="rId25" Type="http://schemas.openxmlformats.org/officeDocument/2006/relationships/slide" Target="slides/slide5.xml"/><Relationship Id="rId26" Type="http://schemas.openxmlformats.org/officeDocument/2006/relationships/slide" Target="slides/slide6.xml"/><Relationship Id="rId27" Type="http://schemas.openxmlformats.org/officeDocument/2006/relationships/slide" Target="slides/slide7.xml"/><Relationship Id="rId28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s-ES" sz="4400" spc="-1" strike="noStrike">
                <a:solidFill>
                  <a:srgbClr val="000000"/>
                </a:solidFill>
                <a:latin typeface="Arial"/>
              </a:rPr>
              <a:t>Pulse para desplazar la diapositiva</a:t>
            </a:r>
            <a:endParaRPr b="0" lang="es-E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s-ES" sz="2000" spc="-1" strike="noStrike">
                <a:solidFill>
                  <a:srgbClr val="000000"/>
                </a:solidFill>
                <a:latin typeface="Arial"/>
              </a:rPr>
              <a:t>Pulse para editar el formato de las notas</a:t>
            </a:r>
            <a:endParaRPr b="0" lang="es-E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&lt;cabecera&gt;</a:t>
            </a:r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20" name="PlaceHolder 4"/>
          <p:cNvSpPr>
            <a:spLocks noGrp="1"/>
          </p:cNvSpPr>
          <p:nvPr>
            <p:ph type="dt" idx="55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s-E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&lt;fecha/hora&gt;</a:t>
            </a:r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21" name="PlaceHolder 5"/>
          <p:cNvSpPr>
            <a:spLocks noGrp="1"/>
          </p:cNvSpPr>
          <p:nvPr>
            <p:ph type="ftr" idx="56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s-E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22" name="PlaceHolder 6"/>
          <p:cNvSpPr>
            <a:spLocks noGrp="1"/>
          </p:cNvSpPr>
          <p:nvPr>
            <p:ph type="sldNum" idx="57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s-E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7E256D7C-B2D8-4F84-9A13-3AC304BC3F4A}" type="slidenum">
              <a:rPr b="0" lang="es-ES" sz="14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9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0" name="PlaceHolder 3"/>
          <p:cNvSpPr>
            <a:spLocks noGrp="1"/>
          </p:cNvSpPr>
          <p:nvPr>
            <p:ph type="sldNum" idx="58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53C90B0-89B4-4349-A43A-4A132D6B7890}" type="slidenum">
              <a:rPr b="0" lang="es-E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9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3" name="PlaceHolder 3"/>
          <p:cNvSpPr>
            <a:spLocks noGrp="1"/>
          </p:cNvSpPr>
          <p:nvPr>
            <p:ph type="sldNum" idx="59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F023A1B-68F5-4DA8-A37A-A03B32262572}" type="slidenum">
              <a:rPr b="0" lang="es-E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9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6" name="PlaceHolder 3"/>
          <p:cNvSpPr>
            <a:spLocks noGrp="1"/>
          </p:cNvSpPr>
          <p:nvPr>
            <p:ph type="sldNum" idx="6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4F9C840-8A63-4297-8368-9853EA514D05}" type="slidenum">
              <a:rPr b="0" lang="es-E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9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s-E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9" name="PlaceHolder 3"/>
          <p:cNvSpPr>
            <a:spLocks noGrp="1"/>
          </p:cNvSpPr>
          <p:nvPr>
            <p:ph type="sldNum" idx="61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8C8C07A-0A43-406C-A9BB-3A0B53BCC6C3}" type="slidenum">
              <a:rPr b="0" lang="es-ES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es-E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400" cy="147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1370160" y="2249640"/>
            <a:ext cx="4649040" cy="82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F72CE0-2767-41FA-8FFE-13BA2CDB97F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6DCBEEB2-E482-474D-BEEB-62B560BC997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9065C49E-54E2-4098-BA0A-EF36787E598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6"/>
          </p:nvPr>
        </p:nvSpPr>
        <p:spPr/>
        <p:txBody>
          <a:bodyPr/>
          <a:p>
            <a:fld id="{FCF8FD04-B7C9-4154-8828-F8E35385D84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4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9"/>
          </p:nvPr>
        </p:nvSpPr>
        <p:spPr/>
        <p:txBody>
          <a:bodyPr/>
          <a:p>
            <a:fld id="{CC0AEEBE-0D43-4820-8D48-64E6F9640A4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7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2"/>
          </p:nvPr>
        </p:nvSpPr>
        <p:spPr/>
        <p:txBody>
          <a:bodyPr/>
          <a:p>
            <a:fld id="{7C28D916-2AAF-47C9-9B1B-A2B83EA4CE3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0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5"/>
          </p:nvPr>
        </p:nvSpPr>
        <p:spPr/>
        <p:txBody>
          <a:bodyPr/>
          <a:p>
            <a:fld id="{0A0E0165-F5DA-4D00-A365-BA8A5EDD087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3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8"/>
          </p:nvPr>
        </p:nvSpPr>
        <p:spPr/>
        <p:txBody>
          <a:bodyPr/>
          <a:p>
            <a:fld id="{CA17980A-6B4E-4235-9616-0F55B3D068F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6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1"/>
          </p:nvPr>
        </p:nvSpPr>
        <p:spPr/>
        <p:txBody>
          <a:bodyPr/>
          <a:p>
            <a:fld id="{B160B007-4D61-4284-B519-24166FA4C72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9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4"/>
          </p:nvPr>
        </p:nvSpPr>
        <p:spPr/>
        <p:txBody>
          <a:bodyPr/>
          <a:p>
            <a:fld id="{E96E6BCC-D376-4C90-A190-F0E8EFCEF46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2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400" cy="147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1370160" y="2249640"/>
            <a:ext cx="4649040" cy="82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579EEF3-233F-4739-9E38-B13B3782010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D019632-6116-4B13-BEDB-FF7426D9941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400" cy="147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/>
          </p:nvPr>
        </p:nvSpPr>
        <p:spPr>
          <a:xfrm>
            <a:off x="1370160" y="2249640"/>
            <a:ext cx="2268720" cy="82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366"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/>
          </p:nvPr>
        </p:nvSpPr>
        <p:spPr>
          <a:xfrm>
            <a:off x="3752640" y="2249640"/>
            <a:ext cx="2268720" cy="82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366"/>
          </a:bodyPr>
          <a:p>
            <a:pPr indent="0">
              <a:spcBef>
                <a:spcPts val="1417"/>
              </a:spcBef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270837AB-118E-4D11-9512-EE95CC3BE4D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261DF5C8-78D9-48B3-89CD-8B49EB83B53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Predetermin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400" cy="147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subTitle"/>
          </p:nvPr>
        </p:nvSpPr>
        <p:spPr>
          <a:xfrm>
            <a:off x="1370160" y="2249640"/>
            <a:ext cx="4649040" cy="82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D765BD11-3683-4DA5-BB96-DA8FC6C8092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400" cy="147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D6C31582-392C-41BC-B16D-8D90A2D72B2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FD7D9225-1442-43FB-B48E-73EB49966A2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1B402A27-6EB0-40D7-A4C4-006993B924D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8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3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0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31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41" name="Imagen 2" descr="\\DROBO-FS\QuickDrops\JB\PPTX NG\Droplets\LightingOverlay.png"/>
          <p:cNvPicPr/>
          <p:nvPr/>
        </p:nvPicPr>
        <p:blipFill>
          <a:blip r:embed="rId4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2" name="Grupo 10"/>
          <p:cNvGrpSpPr/>
          <p:nvPr/>
        </p:nvGrpSpPr>
        <p:grpSpPr>
          <a:xfrm>
            <a:off x="0" y="0"/>
            <a:ext cx="2304360" cy="6857280"/>
            <a:chOff x="0" y="0"/>
            <a:chExt cx="2304360" cy="6857280"/>
          </a:xfrm>
        </p:grpSpPr>
        <p:sp>
          <p:nvSpPr>
            <p:cNvPr id="43" name="Rectángulo 5"/>
            <p:cNvSpPr/>
            <p:nvPr/>
          </p:nvSpPr>
          <p:spPr>
            <a:xfrm>
              <a:off x="1209600" y="468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" name="Forma libre 6"/>
            <p:cNvSpPr/>
            <p:nvPr/>
          </p:nvSpPr>
          <p:spPr>
            <a:xfrm>
              <a:off x="1128600" y="217656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5" name="Forma libre 7"/>
            <p:cNvSpPr/>
            <p:nvPr/>
          </p:nvSpPr>
          <p:spPr>
            <a:xfrm>
              <a:off x="1123920" y="40212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6" name="Rectángulo 8"/>
            <p:cNvSpPr/>
            <p:nvPr/>
          </p:nvSpPr>
          <p:spPr>
            <a:xfrm>
              <a:off x="414360" y="9360"/>
              <a:ext cx="27720" cy="44809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7" name="Forma libre 9"/>
            <p:cNvSpPr/>
            <p:nvPr/>
          </p:nvSpPr>
          <p:spPr>
            <a:xfrm>
              <a:off x="333360" y="44816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8" name="Forma libre 10"/>
            <p:cNvSpPr/>
            <p:nvPr/>
          </p:nvSpPr>
          <p:spPr>
            <a:xfrm>
              <a:off x="190440" y="9360"/>
              <a:ext cx="151560" cy="90720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07200"/>
                <a:gd name="textAreaBottom" fmla="*/ 907920 h 90720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9" name="Forma libre 11"/>
            <p:cNvSpPr/>
            <p:nvPr/>
          </p:nvSpPr>
          <p:spPr>
            <a:xfrm>
              <a:off x="1290600" y="14400"/>
              <a:ext cx="375480" cy="1801080"/>
            </a:xfrm>
            <a:custGeom>
              <a:avLst/>
              <a:gdLst>
                <a:gd name="textAreaLeft" fmla="*/ 0 w 375480"/>
                <a:gd name="textAreaRight" fmla="*/ 376200 w 375480"/>
                <a:gd name="textAreaTop" fmla="*/ 0 h 1801080"/>
                <a:gd name="textAreaBottom" fmla="*/ 1801800 h 1801080"/>
              </a:gdLst>
              <a:ahLst/>
              <a:rect l="textAreaLeft" t="textAreaTop" r="textAreaRight" b="textAreaBottom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0" name="Forma libre 12"/>
            <p:cNvSpPr/>
            <p:nvPr/>
          </p:nvSpPr>
          <p:spPr>
            <a:xfrm>
              <a:off x="1600200" y="18018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1" name="Forma libre 13"/>
            <p:cNvSpPr/>
            <p:nvPr/>
          </p:nvSpPr>
          <p:spPr>
            <a:xfrm>
              <a:off x="1380960" y="9360"/>
              <a:ext cx="370800" cy="1424880"/>
            </a:xfrm>
            <a:custGeom>
              <a:avLst/>
              <a:gdLst>
                <a:gd name="textAreaLeft" fmla="*/ 0 w 370800"/>
                <a:gd name="textAreaRight" fmla="*/ 371520 w 370800"/>
                <a:gd name="textAreaTop" fmla="*/ 0 h 1424880"/>
                <a:gd name="textAreaBottom" fmla="*/ 1425600 h 1424880"/>
              </a:gdLst>
              <a:ahLst/>
              <a:rect l="textAreaLeft" t="textAreaTop" r="textAreaRight" b="textAreaBottom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2" name="Forma libre 14"/>
            <p:cNvSpPr/>
            <p:nvPr/>
          </p:nvSpPr>
          <p:spPr>
            <a:xfrm>
              <a:off x="1643040" y="0"/>
              <a:ext cx="151560" cy="91224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12240"/>
                <a:gd name="textAreaBottom" fmla="*/ 912960 h 912240"/>
              </a:gdLst>
              <a:ahLst/>
              <a:rect l="textAreaLeft" t="textAreaTop" r="textAreaRight" b="textAreaBottom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3" name="Forma libre 15"/>
            <p:cNvSpPr/>
            <p:nvPr/>
          </p:nvSpPr>
          <p:spPr>
            <a:xfrm>
              <a:off x="1685880" y="142092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4" name="Forma libre 16"/>
            <p:cNvSpPr/>
            <p:nvPr/>
          </p:nvSpPr>
          <p:spPr>
            <a:xfrm>
              <a:off x="1685880" y="9032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5" name="Forma libre 17"/>
            <p:cNvSpPr/>
            <p:nvPr/>
          </p:nvSpPr>
          <p:spPr>
            <a:xfrm>
              <a:off x="1743120" y="4680"/>
              <a:ext cx="418320" cy="521640"/>
            </a:xfrm>
            <a:custGeom>
              <a:avLst/>
              <a:gdLst>
                <a:gd name="textAreaLeft" fmla="*/ 0 w 418320"/>
                <a:gd name="textAreaRight" fmla="*/ 419040 w 418320"/>
                <a:gd name="textAreaTop" fmla="*/ 0 h 521640"/>
                <a:gd name="textAreaBottom" fmla="*/ 522360 h 521640"/>
              </a:gdLst>
              <a:ahLst/>
              <a:rect l="textAreaLeft" t="textAreaTop" r="textAreaRight" b="textAreaBottom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6" name="Forma libre 18"/>
            <p:cNvSpPr/>
            <p:nvPr/>
          </p:nvSpPr>
          <p:spPr>
            <a:xfrm>
              <a:off x="2119320" y="488880"/>
              <a:ext cx="161280" cy="146880"/>
            </a:xfrm>
            <a:custGeom>
              <a:avLst/>
              <a:gdLst>
                <a:gd name="textAreaLeft" fmla="*/ 0 w 161280"/>
                <a:gd name="textAreaRight" fmla="*/ 162000 w 161280"/>
                <a:gd name="textAreaTop" fmla="*/ 0 h 146880"/>
                <a:gd name="textAreaBottom" fmla="*/ 147600 h 146880"/>
              </a:gdLst>
              <a:ahLst/>
              <a:rect l="textAreaLeft" t="textAreaTop" r="textAreaRight" b="textAreaBottom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7" name="Forma libre 19"/>
            <p:cNvSpPr/>
            <p:nvPr/>
          </p:nvSpPr>
          <p:spPr>
            <a:xfrm>
              <a:off x="952560" y="4680"/>
              <a:ext cx="151560" cy="90720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07200"/>
                <a:gd name="textAreaBottom" fmla="*/ 907920 h 90720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8" name="Forma libre 20"/>
            <p:cNvSpPr/>
            <p:nvPr/>
          </p:nvSpPr>
          <p:spPr>
            <a:xfrm>
              <a:off x="866880" y="9032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9" name="Forma libre 21"/>
            <p:cNvSpPr/>
            <p:nvPr/>
          </p:nvSpPr>
          <p:spPr>
            <a:xfrm>
              <a:off x="890640" y="155412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0" name="Forma libre 22"/>
            <p:cNvSpPr/>
            <p:nvPr/>
          </p:nvSpPr>
          <p:spPr>
            <a:xfrm>
              <a:off x="738360" y="5622840"/>
              <a:ext cx="337320" cy="1215360"/>
            </a:xfrm>
            <a:custGeom>
              <a:avLst/>
              <a:gdLst>
                <a:gd name="textAreaLeft" fmla="*/ 0 w 337320"/>
                <a:gd name="textAreaRight" fmla="*/ 338040 w 337320"/>
                <a:gd name="textAreaTop" fmla="*/ 0 h 1215360"/>
                <a:gd name="textAreaBottom" fmla="*/ 1216080 h 1215360"/>
              </a:gdLst>
              <a:ahLst/>
              <a:rect l="textAreaLeft" t="textAreaTop" r="textAreaRight" b="textAreaBottom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1" name="Forma libre 23"/>
            <p:cNvSpPr/>
            <p:nvPr/>
          </p:nvSpPr>
          <p:spPr>
            <a:xfrm>
              <a:off x="647640" y="5479920"/>
              <a:ext cx="156600" cy="156600"/>
            </a:xfrm>
            <a:custGeom>
              <a:avLst/>
              <a:gdLst>
                <a:gd name="textAreaLeft" fmla="*/ 0 w 156600"/>
                <a:gd name="textAreaRight" fmla="*/ 157320 w 156600"/>
                <a:gd name="textAreaTop" fmla="*/ 0 h 156600"/>
                <a:gd name="textAreaBottom" fmla="*/ 157320 h 156600"/>
              </a:gdLst>
              <a:ahLst/>
              <a:rect l="textAreaLeft" t="textAreaTop" r="textAreaRight" b="textAreaBottom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2" name="Forma libre 24"/>
            <p:cNvSpPr/>
            <p:nvPr/>
          </p:nvSpPr>
          <p:spPr>
            <a:xfrm>
              <a:off x="66600" y="9032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3" name="Forma libre 25"/>
            <p:cNvSpPr/>
            <p:nvPr/>
          </p:nvSpPr>
          <p:spPr>
            <a:xfrm>
              <a:off x="0" y="3897360"/>
              <a:ext cx="132480" cy="266040"/>
            </a:xfrm>
            <a:custGeom>
              <a:avLst/>
              <a:gdLst>
                <a:gd name="textAreaLeft" fmla="*/ 0 w 132480"/>
                <a:gd name="textAreaRight" fmla="*/ 133200 w 132480"/>
                <a:gd name="textAreaTop" fmla="*/ 0 h 266040"/>
                <a:gd name="textAreaBottom" fmla="*/ 266760 h 266040"/>
              </a:gdLst>
              <a:ahLst/>
              <a:rect l="textAreaLeft" t="textAreaTop" r="textAreaRight" b="textAreaBottom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4" name="Forma libre 26"/>
            <p:cNvSpPr/>
            <p:nvPr/>
          </p:nvSpPr>
          <p:spPr>
            <a:xfrm>
              <a:off x="66600" y="414972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5" name="Forma libre 27"/>
            <p:cNvSpPr/>
            <p:nvPr/>
          </p:nvSpPr>
          <p:spPr>
            <a:xfrm>
              <a:off x="0" y="1644480"/>
              <a:ext cx="132480" cy="269280"/>
            </a:xfrm>
            <a:custGeom>
              <a:avLst/>
              <a:gdLst>
                <a:gd name="textAreaLeft" fmla="*/ 0 w 132480"/>
                <a:gd name="textAreaRight" fmla="*/ 133200 w 132480"/>
                <a:gd name="textAreaTop" fmla="*/ 0 h 269280"/>
                <a:gd name="textAreaBottom" fmla="*/ 270000 h 269280"/>
              </a:gdLst>
              <a:ahLst/>
              <a:rect l="textAreaLeft" t="textAreaTop" r="textAreaRight" b="textAreaBottom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" name="Forma libre 28"/>
            <p:cNvSpPr/>
            <p:nvPr/>
          </p:nvSpPr>
          <p:spPr>
            <a:xfrm>
              <a:off x="66600" y="14684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7" name="Forma libre 29"/>
            <p:cNvSpPr/>
            <p:nvPr/>
          </p:nvSpPr>
          <p:spPr>
            <a:xfrm>
              <a:off x="695160" y="4680"/>
              <a:ext cx="308880" cy="1558080"/>
            </a:xfrm>
            <a:custGeom>
              <a:avLst/>
              <a:gdLst>
                <a:gd name="textAreaLeft" fmla="*/ 0 w 308880"/>
                <a:gd name="textAreaRight" fmla="*/ 309600 w 308880"/>
                <a:gd name="textAreaTop" fmla="*/ 0 h 1558080"/>
                <a:gd name="textAreaBottom" fmla="*/ 1558800 h 1558080"/>
              </a:gdLst>
              <a:ahLst/>
              <a:rect l="textAreaLeft" t="textAreaTop" r="textAreaRight" b="textAreaBottom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8" name="Forma libre 30"/>
            <p:cNvSpPr/>
            <p:nvPr/>
          </p:nvSpPr>
          <p:spPr>
            <a:xfrm>
              <a:off x="57240" y="48816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9" name="Forma libre 31"/>
            <p:cNvSpPr/>
            <p:nvPr/>
          </p:nvSpPr>
          <p:spPr>
            <a:xfrm>
              <a:off x="138240" y="5060880"/>
              <a:ext cx="304200" cy="1777320"/>
            </a:xfrm>
            <a:custGeom>
              <a:avLst/>
              <a:gdLst>
                <a:gd name="textAreaLeft" fmla="*/ 0 w 304200"/>
                <a:gd name="textAreaRight" fmla="*/ 304920 w 304200"/>
                <a:gd name="textAreaTop" fmla="*/ 0 h 1777320"/>
                <a:gd name="textAreaBottom" fmla="*/ 1778040 h 1777320"/>
              </a:gdLst>
              <a:ahLst/>
              <a:rect l="textAreaLeft" t="textAreaTop" r="textAreaRight" b="textAreaBottom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0" name="Forma libre 32"/>
            <p:cNvSpPr/>
            <p:nvPr/>
          </p:nvSpPr>
          <p:spPr>
            <a:xfrm>
              <a:off x="561960" y="643104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1" name="Rectángulo 33"/>
            <p:cNvSpPr/>
            <p:nvPr/>
          </p:nvSpPr>
          <p:spPr>
            <a:xfrm>
              <a:off x="642960" y="6610320"/>
              <a:ext cx="23040" cy="242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2" name="Forma libre 34"/>
            <p:cNvSpPr/>
            <p:nvPr/>
          </p:nvSpPr>
          <p:spPr>
            <a:xfrm>
              <a:off x="76320" y="643104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3" name="Forma libre 35"/>
            <p:cNvSpPr/>
            <p:nvPr/>
          </p:nvSpPr>
          <p:spPr>
            <a:xfrm>
              <a:off x="0" y="5978520"/>
              <a:ext cx="189720" cy="46116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461160"/>
                <a:gd name="textAreaBottom" fmla="*/ 461880 h 461160"/>
              </a:gdLst>
              <a:ahLst/>
              <a:rect l="textAreaLeft" t="textAreaTop" r="textAreaRight" b="textAreaBottom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4" name="Forma libre 36"/>
            <p:cNvSpPr/>
            <p:nvPr/>
          </p:nvSpPr>
          <p:spPr>
            <a:xfrm>
              <a:off x="1014480" y="1801800"/>
              <a:ext cx="213480" cy="754920"/>
            </a:xfrm>
            <a:custGeom>
              <a:avLst/>
              <a:gdLst>
                <a:gd name="textAreaLeft" fmla="*/ 0 w 213480"/>
                <a:gd name="textAreaRight" fmla="*/ 214200 w 213480"/>
                <a:gd name="textAreaTop" fmla="*/ 0 h 754920"/>
                <a:gd name="textAreaBottom" fmla="*/ 755640 h 754920"/>
              </a:gdLst>
              <a:ahLst/>
              <a:rect l="textAreaLeft" t="textAreaTop" r="textAreaRight" b="textAreaBottom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5" name="Forma libre 37"/>
            <p:cNvSpPr/>
            <p:nvPr/>
          </p:nvSpPr>
          <p:spPr>
            <a:xfrm>
              <a:off x="938160" y="2548080"/>
              <a:ext cx="165960" cy="159480"/>
            </a:xfrm>
            <a:custGeom>
              <a:avLst/>
              <a:gdLst>
                <a:gd name="textAreaLeft" fmla="*/ 0 w 165960"/>
                <a:gd name="textAreaRight" fmla="*/ 166680 w 165960"/>
                <a:gd name="textAreaTop" fmla="*/ 0 h 159480"/>
                <a:gd name="textAreaBottom" fmla="*/ 160200 h 159480"/>
              </a:gdLst>
              <a:ahLst/>
              <a:rect l="textAreaLeft" t="textAreaTop" r="textAreaRight" b="textAreaBottom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6" name="Forma libre 38"/>
            <p:cNvSpPr/>
            <p:nvPr/>
          </p:nvSpPr>
          <p:spPr>
            <a:xfrm>
              <a:off x="595440" y="4680"/>
              <a:ext cx="637560" cy="4025160"/>
            </a:xfrm>
            <a:custGeom>
              <a:avLst/>
              <a:gdLst>
                <a:gd name="textAreaLeft" fmla="*/ 0 w 637560"/>
                <a:gd name="textAreaRight" fmla="*/ 638280 w 637560"/>
                <a:gd name="textAreaTop" fmla="*/ 0 h 4025160"/>
                <a:gd name="textAreaBottom" fmla="*/ 4025880 h 4025160"/>
              </a:gdLst>
              <a:ahLst/>
              <a:rect l="textAreaLeft" t="textAreaTop" r="textAreaRight" b="textAreaBottom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7" name="Forma libre 39"/>
            <p:cNvSpPr/>
            <p:nvPr/>
          </p:nvSpPr>
          <p:spPr>
            <a:xfrm>
              <a:off x="1224000" y="1382760"/>
              <a:ext cx="142200" cy="475560"/>
            </a:xfrm>
            <a:custGeom>
              <a:avLst/>
              <a:gdLst>
                <a:gd name="textAreaLeft" fmla="*/ 0 w 142200"/>
                <a:gd name="textAreaRight" fmla="*/ 142920 w 142200"/>
                <a:gd name="textAreaTop" fmla="*/ 0 h 475560"/>
                <a:gd name="textAreaBottom" fmla="*/ 476280 h 475560"/>
              </a:gdLst>
              <a:ahLst/>
              <a:rect l="textAreaLeft" t="textAreaTop" r="textAreaRight" b="textAreaBottom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8" name="Forma libre 40"/>
            <p:cNvSpPr/>
            <p:nvPr/>
          </p:nvSpPr>
          <p:spPr>
            <a:xfrm>
              <a:off x="1300320" y="1849320"/>
              <a:ext cx="108720" cy="107280"/>
            </a:xfrm>
            <a:custGeom>
              <a:avLst/>
              <a:gdLst>
                <a:gd name="textAreaLeft" fmla="*/ 0 w 108720"/>
                <a:gd name="textAreaRight" fmla="*/ 109440 w 108720"/>
                <a:gd name="textAreaTop" fmla="*/ 0 h 107280"/>
                <a:gd name="textAreaBottom" fmla="*/ 108000 h 10728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" name="Forma libre 41"/>
            <p:cNvSpPr/>
            <p:nvPr/>
          </p:nvSpPr>
          <p:spPr>
            <a:xfrm>
              <a:off x="281160" y="3417840"/>
              <a:ext cx="142200" cy="474120"/>
            </a:xfrm>
            <a:custGeom>
              <a:avLst/>
              <a:gdLst>
                <a:gd name="textAreaLeft" fmla="*/ 0 w 142200"/>
                <a:gd name="textAreaRight" fmla="*/ 142920 w 142200"/>
                <a:gd name="textAreaTop" fmla="*/ 0 h 474120"/>
                <a:gd name="textAreaBottom" fmla="*/ 474840 h 474120"/>
              </a:gdLst>
              <a:ahLst/>
              <a:rect l="textAreaLeft" t="textAreaTop" r="textAreaRight" b="textAreaBottom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0" name="Forma libre 42"/>
            <p:cNvSpPr/>
            <p:nvPr/>
          </p:nvSpPr>
          <p:spPr>
            <a:xfrm>
              <a:off x="237960" y="3882960"/>
              <a:ext cx="108720" cy="108720"/>
            </a:xfrm>
            <a:custGeom>
              <a:avLst/>
              <a:gdLst>
                <a:gd name="textAreaLeft" fmla="*/ 0 w 108720"/>
                <a:gd name="textAreaRight" fmla="*/ 109440 w 108720"/>
                <a:gd name="textAreaTop" fmla="*/ 0 h 108720"/>
                <a:gd name="textAreaBottom" fmla="*/ 109440 h 108720"/>
              </a:gdLst>
              <a:ahLst/>
              <a:rect l="textAreaLeft" t="textAreaTop" r="textAreaRight" b="textAreaBottom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1" name="Forma libre 43"/>
            <p:cNvSpPr/>
            <p:nvPr/>
          </p:nvSpPr>
          <p:spPr>
            <a:xfrm>
              <a:off x="4680" y="2166840"/>
              <a:ext cx="113760" cy="451800"/>
            </a:xfrm>
            <a:custGeom>
              <a:avLst/>
              <a:gdLst>
                <a:gd name="textAreaLeft" fmla="*/ 0 w 113760"/>
                <a:gd name="textAreaRight" fmla="*/ 114480 w 113760"/>
                <a:gd name="textAreaTop" fmla="*/ 0 h 451800"/>
                <a:gd name="textAreaBottom" fmla="*/ 452520 h 451800"/>
              </a:gdLst>
              <a:ahLst/>
              <a:rect l="textAreaLeft" t="textAreaTop" r="textAreaRight" b="textAreaBottom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2" name="Forma libre 44"/>
            <p:cNvSpPr/>
            <p:nvPr/>
          </p:nvSpPr>
          <p:spPr>
            <a:xfrm>
              <a:off x="52560" y="2066760"/>
              <a:ext cx="108720" cy="108720"/>
            </a:xfrm>
            <a:custGeom>
              <a:avLst/>
              <a:gdLst>
                <a:gd name="textAreaLeft" fmla="*/ 0 w 108720"/>
                <a:gd name="textAreaRight" fmla="*/ 109440 w 108720"/>
                <a:gd name="textAreaTop" fmla="*/ 0 h 108720"/>
                <a:gd name="textAreaBottom" fmla="*/ 109440 h 10872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3" name="Rectángulo 45"/>
            <p:cNvSpPr/>
            <p:nvPr/>
          </p:nvSpPr>
          <p:spPr>
            <a:xfrm>
              <a:off x="1228680" y="466236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4" name="Forma libre 46"/>
            <p:cNvSpPr/>
            <p:nvPr/>
          </p:nvSpPr>
          <p:spPr>
            <a:xfrm>
              <a:off x="1319040" y="5041800"/>
              <a:ext cx="370800" cy="1801080"/>
            </a:xfrm>
            <a:custGeom>
              <a:avLst/>
              <a:gdLst>
                <a:gd name="textAreaLeft" fmla="*/ 0 w 370800"/>
                <a:gd name="textAreaRight" fmla="*/ 371520 w 370800"/>
                <a:gd name="textAreaTop" fmla="*/ 0 h 1801080"/>
                <a:gd name="textAreaBottom" fmla="*/ 1801800 h 1801080"/>
              </a:gdLst>
              <a:ahLst/>
              <a:rect l="textAreaLeft" t="textAreaTop" r="textAreaRight" b="textAreaBottom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5" name="Forma libre 47"/>
            <p:cNvSpPr/>
            <p:nvPr/>
          </p:nvSpPr>
          <p:spPr>
            <a:xfrm>
              <a:off x="1147680" y="44816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6" name="Forma libre 48"/>
            <p:cNvSpPr/>
            <p:nvPr/>
          </p:nvSpPr>
          <p:spPr>
            <a:xfrm>
              <a:off x="819000" y="3983040"/>
              <a:ext cx="347040" cy="2859840"/>
            </a:xfrm>
            <a:custGeom>
              <a:avLst/>
              <a:gdLst>
                <a:gd name="textAreaLeft" fmla="*/ 0 w 347040"/>
                <a:gd name="textAreaRight" fmla="*/ 347760 w 347040"/>
                <a:gd name="textAreaTop" fmla="*/ 0 h 2859840"/>
                <a:gd name="textAreaBottom" fmla="*/ 2860560 h 2859840"/>
              </a:gdLst>
              <a:ahLst/>
              <a:rect l="textAreaLeft" t="textAreaTop" r="textAreaRight" b="textAreaBottom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7" name="Forma libre 49"/>
            <p:cNvSpPr/>
            <p:nvPr/>
          </p:nvSpPr>
          <p:spPr>
            <a:xfrm>
              <a:off x="728640" y="380700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8" name="Forma libre 50"/>
            <p:cNvSpPr/>
            <p:nvPr/>
          </p:nvSpPr>
          <p:spPr>
            <a:xfrm>
              <a:off x="1623960" y="48672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9" name="Forma libre 51"/>
            <p:cNvSpPr/>
            <p:nvPr/>
          </p:nvSpPr>
          <p:spPr>
            <a:xfrm>
              <a:off x="1405080" y="5423040"/>
              <a:ext cx="370800" cy="1424880"/>
            </a:xfrm>
            <a:custGeom>
              <a:avLst/>
              <a:gdLst>
                <a:gd name="textAreaLeft" fmla="*/ 0 w 370800"/>
                <a:gd name="textAreaRight" fmla="*/ 371520 w 370800"/>
                <a:gd name="textAreaTop" fmla="*/ 0 h 1424880"/>
                <a:gd name="textAreaBottom" fmla="*/ 1425600 h 1424880"/>
              </a:gdLst>
              <a:ahLst/>
              <a:rect l="textAreaLeft" t="textAreaTop" r="textAreaRight" b="textAreaBottom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0" name="Forma libre 52"/>
            <p:cNvSpPr/>
            <p:nvPr/>
          </p:nvSpPr>
          <p:spPr>
            <a:xfrm>
              <a:off x="1666800" y="5945040"/>
              <a:ext cx="151560" cy="91224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12240"/>
                <a:gd name="textAreaBottom" fmla="*/ 912960 h 912240"/>
              </a:gdLst>
              <a:ahLst/>
              <a:rect l="textAreaLeft" t="textAreaTop" r="textAreaRight" b="textAreaBottom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1" name="Forma libre 53"/>
            <p:cNvSpPr/>
            <p:nvPr/>
          </p:nvSpPr>
          <p:spPr>
            <a:xfrm>
              <a:off x="1709640" y="52466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" name="Forma libre 54"/>
            <p:cNvSpPr/>
            <p:nvPr/>
          </p:nvSpPr>
          <p:spPr>
            <a:xfrm>
              <a:off x="1709640" y="576432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" name="Forma libre 55"/>
            <p:cNvSpPr/>
            <p:nvPr/>
          </p:nvSpPr>
          <p:spPr>
            <a:xfrm>
              <a:off x="1766880" y="6330960"/>
              <a:ext cx="418320" cy="526320"/>
            </a:xfrm>
            <a:custGeom>
              <a:avLst/>
              <a:gdLst>
                <a:gd name="textAreaLeft" fmla="*/ 0 w 418320"/>
                <a:gd name="textAreaRight" fmla="*/ 419040 w 418320"/>
                <a:gd name="textAreaTop" fmla="*/ 0 h 526320"/>
                <a:gd name="textAreaBottom" fmla="*/ 527040 h 526320"/>
              </a:gdLst>
              <a:ahLst/>
              <a:rect l="textAreaLeft" t="textAreaTop" r="textAreaRight" b="textAreaBottom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" name="Forma libre 56"/>
            <p:cNvSpPr/>
            <p:nvPr/>
          </p:nvSpPr>
          <p:spPr>
            <a:xfrm>
              <a:off x="2147760" y="6221520"/>
              <a:ext cx="156600" cy="146880"/>
            </a:xfrm>
            <a:custGeom>
              <a:avLst/>
              <a:gdLst>
                <a:gd name="textAreaLeft" fmla="*/ 0 w 156600"/>
                <a:gd name="textAreaRight" fmla="*/ 157320 w 156600"/>
                <a:gd name="textAreaTop" fmla="*/ 0 h 146880"/>
                <a:gd name="textAreaBottom" fmla="*/ 147600 h 146880"/>
              </a:gdLst>
              <a:ahLst/>
              <a:rect l="textAreaLeft" t="textAreaTop" r="textAreaRight" b="textAreaBottom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" name="Forma libre 57"/>
            <p:cNvSpPr/>
            <p:nvPr/>
          </p:nvSpPr>
          <p:spPr>
            <a:xfrm>
              <a:off x="504720" y="9360"/>
              <a:ext cx="232560" cy="5103000"/>
            </a:xfrm>
            <a:custGeom>
              <a:avLst/>
              <a:gdLst>
                <a:gd name="textAreaLeft" fmla="*/ 0 w 232560"/>
                <a:gd name="textAreaRight" fmla="*/ 233280 w 232560"/>
                <a:gd name="textAreaTop" fmla="*/ 0 h 5103000"/>
                <a:gd name="textAreaBottom" fmla="*/ 5103720 h 5103000"/>
              </a:gdLst>
              <a:ahLst/>
              <a:rect l="textAreaLeft" t="textAreaTop" r="textAreaRight" b="textAreaBottom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" name="Forma libre 58"/>
            <p:cNvSpPr/>
            <p:nvPr/>
          </p:nvSpPr>
          <p:spPr>
            <a:xfrm>
              <a:off x="633240" y="5103720"/>
              <a:ext cx="185040" cy="185040"/>
            </a:xfrm>
            <a:custGeom>
              <a:avLst/>
              <a:gdLst>
                <a:gd name="textAreaLeft" fmla="*/ 0 w 185040"/>
                <a:gd name="textAreaRight" fmla="*/ 185760 w 185040"/>
                <a:gd name="textAreaTop" fmla="*/ 0 h 185040"/>
                <a:gd name="textAreaBottom" fmla="*/ 185760 h 185040"/>
              </a:gdLst>
              <a:ahLst/>
              <a:rect l="textAreaLeft" t="textAreaTop" r="textAreaRight" b="textAreaBottom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s-E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141560" y="785160"/>
            <a:ext cx="990540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pc="-1" strike="noStrike">
                <a:solidFill>
                  <a:srgbClr val="ffffff"/>
                </a:solidFill>
                <a:latin typeface="Arial"/>
              </a:rPr>
              <a:t>Pulse para editar el formato del texto de título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ftr" idx="1"/>
          </p:nvPr>
        </p:nvSpPr>
        <p:spPr>
          <a:xfrm>
            <a:off x="1876320" y="5410080"/>
            <a:ext cx="51242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sldNum" idx="2"/>
          </p:nvPr>
        </p:nvSpPr>
        <p:spPr>
          <a:xfrm>
            <a:off x="9896760" y="541008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CC4904A9-1189-4C5F-8C32-812783FE3B76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dt" idx="3"/>
          </p:nvPr>
        </p:nvSpPr>
        <p:spPr>
          <a:xfrm>
            <a:off x="7077600" y="541008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&lt;fecha/hora&gt;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ffffff"/>
                </a:solidFill>
                <a:latin typeface="Arial"/>
              </a:rPr>
              <a:t>Pulse para editar el formato de texto del esquema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800" spc="-1" strike="noStrike">
                <a:solidFill>
                  <a:srgbClr val="ffffff"/>
                </a:solidFill>
                <a:latin typeface="Arial"/>
              </a:rPr>
              <a:t>Segundo nivel del esquema</a:t>
            </a:r>
            <a:endParaRPr b="0" lang="es-E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400" spc="-1" strike="noStrike">
                <a:solidFill>
                  <a:srgbClr val="ffffff"/>
                </a:solidFill>
                <a:latin typeface="Arial"/>
              </a:rPr>
              <a:t>Tercer nivel del esquema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2000" spc="-1" strike="noStrike">
                <a:solidFill>
                  <a:srgbClr val="ffffff"/>
                </a:solidFill>
                <a:latin typeface="Arial"/>
              </a:rPr>
              <a:t>Cuarto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fffff"/>
                </a:solidFill>
                <a:latin typeface="Arial"/>
              </a:rPr>
              <a:t>Quinto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fffff"/>
                </a:solidFill>
                <a:latin typeface="Arial"/>
              </a:rPr>
              <a:t>Sexto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fffff"/>
                </a:solidFill>
                <a:latin typeface="Arial"/>
              </a:rPr>
              <a:t>Séptimo nivel del esquema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5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86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487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488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9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0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1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2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3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4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5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6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7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8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9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0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1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2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3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4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5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6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7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8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09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0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1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2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3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4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515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516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7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8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9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0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1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2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3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4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5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2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5933880" cy="163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2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7" name="PlaceHolder 2"/>
          <p:cNvSpPr>
            <a:spLocks noGrp="1"/>
          </p:cNvSpPr>
          <p:nvPr>
            <p:ph type="body"/>
          </p:nvPr>
        </p:nvSpPr>
        <p:spPr>
          <a:xfrm>
            <a:off x="7380720" y="609480"/>
            <a:ext cx="3665880" cy="518076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3200" spc="-1" strike="noStrike">
                <a:solidFill>
                  <a:schemeClr val="lt1"/>
                </a:solidFill>
                <a:latin typeface="Tw Cen MT"/>
              </a:rPr>
              <a:t>Haga clic en el icono para agregar una imagen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8" name="PlaceHolder 3"/>
          <p:cNvSpPr>
            <a:spLocks noGrp="1"/>
          </p:cNvSpPr>
          <p:nvPr>
            <p:ph type="body"/>
          </p:nvPr>
        </p:nvSpPr>
        <p:spPr>
          <a:xfrm>
            <a:off x="1141560" y="2249640"/>
            <a:ext cx="593388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9" name="PlaceHolder 4"/>
          <p:cNvSpPr>
            <a:spLocks noGrp="1"/>
          </p:cNvSpPr>
          <p:nvPr>
            <p:ph type="dt" idx="28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30" name="PlaceHolder 5"/>
          <p:cNvSpPr>
            <a:spLocks noGrp="1"/>
          </p:cNvSpPr>
          <p:nvPr>
            <p:ph type="ftr" idx="29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31" name="PlaceHolder 6"/>
          <p:cNvSpPr>
            <a:spLocks noGrp="1"/>
          </p:cNvSpPr>
          <p:nvPr>
            <p:ph type="sldNum" idx="30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A06F25D7-A51E-4044-8189-8EC4674FAEDC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533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534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535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6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7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8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9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0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1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2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3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4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5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6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7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8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9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0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1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2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3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4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5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6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7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8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9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0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1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562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563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4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5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6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7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8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9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0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1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2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73" name="PlaceHolder 1"/>
          <p:cNvSpPr>
            <a:spLocks noGrp="1"/>
          </p:cNvSpPr>
          <p:nvPr>
            <p:ph type="title"/>
          </p:nvPr>
        </p:nvSpPr>
        <p:spPr>
          <a:xfrm>
            <a:off x="1141560" y="4304520"/>
            <a:ext cx="9911520" cy="81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83888"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2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4" name="PlaceHolder 2"/>
          <p:cNvSpPr>
            <a:spLocks noGrp="1"/>
          </p:cNvSpPr>
          <p:nvPr>
            <p:ph type="body"/>
          </p:nvPr>
        </p:nvSpPr>
        <p:spPr>
          <a:xfrm>
            <a:off x="1141560" y="606600"/>
            <a:ext cx="9911520" cy="329904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3200" spc="-1" strike="noStrike">
                <a:solidFill>
                  <a:schemeClr val="lt1"/>
                </a:solidFill>
                <a:latin typeface="Tw Cen MT"/>
              </a:rPr>
              <a:t>Haga clic en el icono para agregar una imagen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5" name="PlaceHolder 3"/>
          <p:cNvSpPr>
            <a:spLocks noGrp="1"/>
          </p:cNvSpPr>
          <p:nvPr>
            <p:ph type="body"/>
          </p:nvPr>
        </p:nvSpPr>
        <p:spPr>
          <a:xfrm>
            <a:off x="1141200" y="5123880"/>
            <a:ext cx="9910080" cy="68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6" name="PlaceHolder 4"/>
          <p:cNvSpPr>
            <a:spLocks noGrp="1"/>
          </p:cNvSpPr>
          <p:nvPr>
            <p:ph type="dt" idx="31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77" name="PlaceHolder 5"/>
          <p:cNvSpPr>
            <a:spLocks noGrp="1"/>
          </p:cNvSpPr>
          <p:nvPr>
            <p:ph type="ftr" idx="32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78" name="PlaceHolder 6"/>
          <p:cNvSpPr>
            <a:spLocks noGrp="1"/>
          </p:cNvSpPr>
          <p:nvPr>
            <p:ph type="sldNum" idx="33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447ECE4-895E-489D-BE53-543FEC328495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580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581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582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3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4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5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6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7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8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9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0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1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2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3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4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5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6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7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8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9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0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1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2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3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4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5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6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7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8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609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610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1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2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3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4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5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6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7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8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9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62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400" cy="342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21" name="PlaceHolder 2"/>
          <p:cNvSpPr>
            <a:spLocks noGrp="1"/>
          </p:cNvSpPr>
          <p:nvPr>
            <p:ph type="body"/>
          </p:nvPr>
        </p:nvSpPr>
        <p:spPr>
          <a:xfrm>
            <a:off x="1141560" y="4419720"/>
            <a:ext cx="9903600" cy="137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22" name="PlaceHolder 3"/>
          <p:cNvSpPr>
            <a:spLocks noGrp="1"/>
          </p:cNvSpPr>
          <p:nvPr>
            <p:ph type="dt" idx="34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23" name="PlaceHolder 4"/>
          <p:cNvSpPr>
            <a:spLocks noGrp="1"/>
          </p:cNvSpPr>
          <p:nvPr>
            <p:ph type="ftr" idx="35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24" name="PlaceHolder 5"/>
          <p:cNvSpPr>
            <a:spLocks noGrp="1"/>
          </p:cNvSpPr>
          <p:nvPr>
            <p:ph type="sldNum" idx="36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A3DECCE-32BC-43B8-B401-FFBF2F3904B5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5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626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627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628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9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0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1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2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3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4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5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6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7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8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9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0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1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2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3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4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5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6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7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8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9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0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1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2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3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4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655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656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7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8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9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0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1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2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3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4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5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666" name="PlaceHolder 1"/>
          <p:cNvSpPr>
            <a:spLocks noGrp="1"/>
          </p:cNvSpPr>
          <p:nvPr>
            <p:ph type="title"/>
          </p:nvPr>
        </p:nvSpPr>
        <p:spPr>
          <a:xfrm>
            <a:off x="1446120" y="609480"/>
            <a:ext cx="9302040" cy="2747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67" name="PlaceHolder 2"/>
          <p:cNvSpPr>
            <a:spLocks noGrp="1"/>
          </p:cNvSpPr>
          <p:nvPr>
            <p:ph type="body"/>
          </p:nvPr>
        </p:nvSpPr>
        <p:spPr>
          <a:xfrm>
            <a:off x="1720800" y="3365640"/>
            <a:ext cx="8751600" cy="54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68" name="PlaceHolder 3"/>
          <p:cNvSpPr>
            <a:spLocks noGrp="1"/>
          </p:cNvSpPr>
          <p:nvPr>
            <p:ph type="body"/>
          </p:nvPr>
        </p:nvSpPr>
        <p:spPr>
          <a:xfrm>
            <a:off x="1141560" y="4309920"/>
            <a:ext cx="9905400" cy="148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69" name="PlaceHolder 4"/>
          <p:cNvSpPr>
            <a:spLocks noGrp="1"/>
          </p:cNvSpPr>
          <p:nvPr>
            <p:ph type="dt" idx="37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70" name="PlaceHolder 5"/>
          <p:cNvSpPr>
            <a:spLocks noGrp="1"/>
          </p:cNvSpPr>
          <p:nvPr>
            <p:ph type="ftr" idx="38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71" name="PlaceHolder 6"/>
          <p:cNvSpPr>
            <a:spLocks noGrp="1"/>
          </p:cNvSpPr>
          <p:nvPr>
            <p:ph type="sldNum" idx="39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4626E37-6196-4050-8DE0-69A3C442FC8C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72" name="Cuadro de texto 59"/>
          <p:cNvSpPr/>
          <p:nvPr/>
        </p:nvSpPr>
        <p:spPr>
          <a:xfrm>
            <a:off x="903600" y="732240"/>
            <a:ext cx="608760" cy="58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es-ES" sz="8000" spc="-1" strike="noStrike" cap="all">
                <a:solidFill>
                  <a:schemeClr val="lt1"/>
                </a:solidFill>
                <a:latin typeface="Tw Cen MT"/>
              </a:rPr>
              <a:t>“</a:t>
            </a:r>
            <a:endParaRPr b="0" lang="es-ES" sz="8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3" name="Cuadro de texto 60"/>
          <p:cNvSpPr/>
          <p:nvPr/>
        </p:nvSpPr>
        <p:spPr>
          <a:xfrm>
            <a:off x="10537200" y="2764800"/>
            <a:ext cx="608760" cy="58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es-ES" sz="8000" spc="-1" strike="noStrike" cap="all">
                <a:solidFill>
                  <a:schemeClr val="lt1"/>
                </a:solidFill>
                <a:latin typeface="Tw Cen MT"/>
              </a:rPr>
              <a:t>”</a:t>
            </a:r>
            <a:endParaRPr b="0" lang="es-ES" sz="8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4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675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676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677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8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9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0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1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2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3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4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5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6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7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8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9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0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1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2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3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4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5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6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7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8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9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0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1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2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3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704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705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6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7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8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9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0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1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2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3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4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715" name="PlaceHolder 1"/>
          <p:cNvSpPr>
            <a:spLocks noGrp="1"/>
          </p:cNvSpPr>
          <p:nvPr>
            <p:ph type="title"/>
          </p:nvPr>
        </p:nvSpPr>
        <p:spPr>
          <a:xfrm>
            <a:off x="1141560" y="2134080"/>
            <a:ext cx="9905400" cy="251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6" name="PlaceHolder 2"/>
          <p:cNvSpPr>
            <a:spLocks noGrp="1"/>
          </p:cNvSpPr>
          <p:nvPr>
            <p:ph type="body"/>
          </p:nvPr>
        </p:nvSpPr>
        <p:spPr>
          <a:xfrm>
            <a:off x="1141200" y="4657680"/>
            <a:ext cx="9903960" cy="113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7" name="PlaceHolder 3"/>
          <p:cNvSpPr>
            <a:spLocks noGrp="1"/>
          </p:cNvSpPr>
          <p:nvPr>
            <p:ph type="dt" idx="40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18" name="PlaceHolder 4"/>
          <p:cNvSpPr>
            <a:spLocks noGrp="1"/>
          </p:cNvSpPr>
          <p:nvPr>
            <p:ph type="ftr" idx="41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19" name="PlaceHolder 5"/>
          <p:cNvSpPr>
            <a:spLocks noGrp="1"/>
          </p:cNvSpPr>
          <p:nvPr>
            <p:ph type="sldNum" idx="42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5101889-E0BE-41CA-AAB0-208686407633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0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721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722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723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4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5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6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7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8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9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0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1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2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3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4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5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6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7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8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9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0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1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2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3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4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5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6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7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8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9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750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751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2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3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4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5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6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7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8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9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0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76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400" cy="190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2" name="PlaceHolder 2"/>
          <p:cNvSpPr>
            <a:spLocks noGrp="1"/>
          </p:cNvSpPr>
          <p:nvPr>
            <p:ph type="body"/>
          </p:nvPr>
        </p:nvSpPr>
        <p:spPr>
          <a:xfrm>
            <a:off x="1141560" y="2674440"/>
            <a:ext cx="3196080" cy="68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pc="-1" strike="noStrike" cap="all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3" name="PlaceHolder 3"/>
          <p:cNvSpPr>
            <a:spLocks noGrp="1"/>
          </p:cNvSpPr>
          <p:nvPr>
            <p:ph type="body"/>
          </p:nvPr>
        </p:nvSpPr>
        <p:spPr>
          <a:xfrm>
            <a:off x="1127880" y="3360240"/>
            <a:ext cx="3207960" cy="2430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4" name="PlaceHolder 4"/>
          <p:cNvSpPr>
            <a:spLocks noGrp="1"/>
          </p:cNvSpPr>
          <p:nvPr>
            <p:ph type="body"/>
          </p:nvPr>
        </p:nvSpPr>
        <p:spPr>
          <a:xfrm>
            <a:off x="4514760" y="2677680"/>
            <a:ext cx="3183840" cy="68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pc="-1" strike="noStrike" cap="all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5" name="PlaceHolder 5"/>
          <p:cNvSpPr>
            <a:spLocks noGrp="1"/>
          </p:cNvSpPr>
          <p:nvPr>
            <p:ph type="body"/>
          </p:nvPr>
        </p:nvSpPr>
        <p:spPr>
          <a:xfrm>
            <a:off x="4504320" y="3363480"/>
            <a:ext cx="3195000" cy="2430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6" name="PlaceHolder 6"/>
          <p:cNvSpPr>
            <a:spLocks noGrp="1"/>
          </p:cNvSpPr>
          <p:nvPr>
            <p:ph type="body"/>
          </p:nvPr>
        </p:nvSpPr>
        <p:spPr>
          <a:xfrm>
            <a:off x="7852320" y="2674440"/>
            <a:ext cx="3194280" cy="68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pc="-1" strike="noStrike" cap="all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7" name="PlaceHolder 7"/>
          <p:cNvSpPr>
            <a:spLocks noGrp="1"/>
          </p:cNvSpPr>
          <p:nvPr>
            <p:ph type="body"/>
          </p:nvPr>
        </p:nvSpPr>
        <p:spPr>
          <a:xfrm>
            <a:off x="7852320" y="3360240"/>
            <a:ext cx="3194280" cy="2430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8" name="PlaceHolder 8"/>
          <p:cNvSpPr>
            <a:spLocks noGrp="1"/>
          </p:cNvSpPr>
          <p:nvPr>
            <p:ph type="dt" idx="43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69" name="PlaceHolder 9"/>
          <p:cNvSpPr>
            <a:spLocks noGrp="1"/>
          </p:cNvSpPr>
          <p:nvPr>
            <p:ph type="ftr" idx="44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70" name="PlaceHolder 10"/>
          <p:cNvSpPr>
            <a:spLocks noGrp="1"/>
          </p:cNvSpPr>
          <p:nvPr>
            <p:ph type="sldNum" idx="45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DF53503-E212-45E6-A1A9-9D5F6E787F89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1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772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773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774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5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6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7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8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9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0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1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2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3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4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5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6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7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8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9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0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1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2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3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4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5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6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7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8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9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0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801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802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3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4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5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6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7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8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9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0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1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81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400" cy="190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3" name="PlaceHolder 2"/>
          <p:cNvSpPr>
            <a:spLocks noGrp="1"/>
          </p:cNvSpPr>
          <p:nvPr>
            <p:ph type="body"/>
          </p:nvPr>
        </p:nvSpPr>
        <p:spPr>
          <a:xfrm>
            <a:off x="1141560" y="4404600"/>
            <a:ext cx="3194640" cy="575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pc="-1" strike="noStrike" cap="all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4" name="PlaceHolder 3"/>
          <p:cNvSpPr>
            <a:spLocks noGrp="1"/>
          </p:cNvSpPr>
          <p:nvPr>
            <p:ph type="body"/>
          </p:nvPr>
        </p:nvSpPr>
        <p:spPr>
          <a:xfrm>
            <a:off x="1141560" y="2666880"/>
            <a:ext cx="3194640" cy="152316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Haga clic en el icono para agregar una imagen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5" name="PlaceHolder 4"/>
          <p:cNvSpPr>
            <a:spLocks noGrp="1"/>
          </p:cNvSpPr>
          <p:nvPr>
            <p:ph type="body"/>
          </p:nvPr>
        </p:nvSpPr>
        <p:spPr>
          <a:xfrm>
            <a:off x="1141560" y="4980960"/>
            <a:ext cx="3194640" cy="817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6" name="PlaceHolder 5"/>
          <p:cNvSpPr>
            <a:spLocks noGrp="1"/>
          </p:cNvSpPr>
          <p:nvPr>
            <p:ph type="body"/>
          </p:nvPr>
        </p:nvSpPr>
        <p:spPr>
          <a:xfrm>
            <a:off x="4489200" y="4404600"/>
            <a:ext cx="3199680" cy="575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pc="-1" strike="noStrike" cap="all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7" name="PlaceHolder 6"/>
          <p:cNvSpPr>
            <a:spLocks noGrp="1"/>
          </p:cNvSpPr>
          <p:nvPr>
            <p:ph type="body"/>
          </p:nvPr>
        </p:nvSpPr>
        <p:spPr>
          <a:xfrm>
            <a:off x="4489200" y="2666880"/>
            <a:ext cx="3198240" cy="152316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Haga clic en el icono para agregar una imagen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8" name="PlaceHolder 7"/>
          <p:cNvSpPr>
            <a:spLocks noGrp="1"/>
          </p:cNvSpPr>
          <p:nvPr>
            <p:ph type="body"/>
          </p:nvPr>
        </p:nvSpPr>
        <p:spPr>
          <a:xfrm>
            <a:off x="4487760" y="4980960"/>
            <a:ext cx="3199680" cy="80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9" name="PlaceHolder 8"/>
          <p:cNvSpPr>
            <a:spLocks noGrp="1"/>
          </p:cNvSpPr>
          <p:nvPr>
            <p:ph type="body"/>
          </p:nvPr>
        </p:nvSpPr>
        <p:spPr>
          <a:xfrm>
            <a:off x="7852680" y="4404600"/>
            <a:ext cx="3189960" cy="575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pc="-1" strike="noStrike" cap="all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0" name="PlaceHolder 9"/>
          <p:cNvSpPr>
            <a:spLocks noGrp="1"/>
          </p:cNvSpPr>
          <p:nvPr>
            <p:ph type="body"/>
          </p:nvPr>
        </p:nvSpPr>
        <p:spPr>
          <a:xfrm>
            <a:off x="7852320" y="2666880"/>
            <a:ext cx="3194280" cy="152316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Haga clic en el icono para agregar una imagen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1" name="PlaceHolder 10"/>
          <p:cNvSpPr>
            <a:spLocks noGrp="1"/>
          </p:cNvSpPr>
          <p:nvPr>
            <p:ph type="body"/>
          </p:nvPr>
        </p:nvSpPr>
        <p:spPr>
          <a:xfrm>
            <a:off x="7852320" y="4980960"/>
            <a:ext cx="3194280" cy="80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2" name="PlaceHolder 11"/>
          <p:cNvSpPr>
            <a:spLocks noGrp="1"/>
          </p:cNvSpPr>
          <p:nvPr>
            <p:ph type="dt" idx="46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23" name="PlaceHolder 12"/>
          <p:cNvSpPr>
            <a:spLocks noGrp="1"/>
          </p:cNvSpPr>
          <p:nvPr>
            <p:ph type="ftr" idx="47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24" name="PlaceHolder 13"/>
          <p:cNvSpPr>
            <a:spLocks noGrp="1"/>
          </p:cNvSpPr>
          <p:nvPr>
            <p:ph type="sldNum" idx="48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7793F07-C075-4514-B27D-63FD2D76DF4B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826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827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828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29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0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1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2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3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4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5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6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7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8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39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0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1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2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3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4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5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6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7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8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49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0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1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2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3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4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855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856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7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8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59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60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61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62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63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64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65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86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7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Segundo nivel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Tercer nivel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Cuarto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Quinto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8" name="PlaceHolder 3"/>
          <p:cNvSpPr>
            <a:spLocks noGrp="1"/>
          </p:cNvSpPr>
          <p:nvPr>
            <p:ph type="dt" idx="49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69" name="PlaceHolder 4"/>
          <p:cNvSpPr>
            <a:spLocks noGrp="1"/>
          </p:cNvSpPr>
          <p:nvPr>
            <p:ph type="ftr" idx="50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70" name="PlaceHolder 5"/>
          <p:cNvSpPr>
            <a:spLocks noGrp="1"/>
          </p:cNvSpPr>
          <p:nvPr>
            <p:ph type="sldNum" idx="51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8B592F9A-88D7-4918-83DB-2563F281D7AB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1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872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873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874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75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76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77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78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79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0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1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2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3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4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5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6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7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8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89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0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1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2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3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4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5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6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7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8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99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00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901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902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03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04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05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06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07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08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09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10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11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912" name="PlaceHolder 1"/>
          <p:cNvSpPr>
            <a:spLocks noGrp="1"/>
          </p:cNvSpPr>
          <p:nvPr>
            <p:ph type="title"/>
          </p:nvPr>
        </p:nvSpPr>
        <p:spPr>
          <a:xfrm>
            <a:off x="9042480" y="609480"/>
            <a:ext cx="2004120" cy="5180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3" name="PlaceHolder 2"/>
          <p:cNvSpPr>
            <a:spLocks noGrp="1"/>
          </p:cNvSpPr>
          <p:nvPr>
            <p:ph type="body"/>
          </p:nvPr>
        </p:nvSpPr>
        <p:spPr>
          <a:xfrm>
            <a:off x="1141560" y="609480"/>
            <a:ext cx="7747920" cy="5180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Segundo nivel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Tercer nivel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Cuarto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Quinto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4" name="PlaceHolder 3"/>
          <p:cNvSpPr>
            <a:spLocks noGrp="1"/>
          </p:cNvSpPr>
          <p:nvPr>
            <p:ph type="dt" idx="52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15" name="PlaceHolder 4"/>
          <p:cNvSpPr>
            <a:spLocks noGrp="1"/>
          </p:cNvSpPr>
          <p:nvPr>
            <p:ph type="ftr" idx="53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16" name="PlaceHolder 5"/>
          <p:cNvSpPr>
            <a:spLocks noGrp="1"/>
          </p:cNvSpPr>
          <p:nvPr>
            <p:ph type="sldNum" idx="54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83E213E-10A5-462B-8DAC-795039A38ABF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05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106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107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8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9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0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1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2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3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4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5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6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7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8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9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0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1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2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3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4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5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6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7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8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9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0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1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2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3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134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135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6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7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8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9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0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1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2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3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4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Segundo nivel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Tercer nivel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Cuarto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Quinto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dt" idx="4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ftr" idx="5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6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44EEF9E-EC38-4B2B-A461-03F7E5C603F9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53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154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155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6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7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8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9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0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1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2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3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4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5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6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7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8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9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0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1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2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3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4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5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6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7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8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9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0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1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182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183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4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5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6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7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8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9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0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1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2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1141560" y="1419120"/>
            <a:ext cx="9905400" cy="2851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1141560" y="4424400"/>
            <a:ext cx="9905400" cy="1374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800" spc="-1" strike="noStrike" cap="all">
                <a:solidFill>
                  <a:schemeClr val="lt1">
                    <a:tint val="75000"/>
                  </a:schemeClr>
                </a:solidFill>
                <a:latin typeface="Tw Cen MT"/>
              </a:rPr>
              <a:t>Haga clic para modificar los estilos de texto del patrón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dt" idx="7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ftr" idx="8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sldNum" idx="9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8BEF734D-CE54-47C7-95BA-222DFCA73828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99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00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201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2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3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4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5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6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7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8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9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0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1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2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3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4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5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6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7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8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9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0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1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2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3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4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5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6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7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228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229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0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1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2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3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4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5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6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7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8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7764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Segundo nivel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Tercer nivel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Cuarto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Quinto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6172200" y="2249640"/>
            <a:ext cx="4874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Segundo nivel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Tercer nivel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Cuarto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Quinto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dt" idx="10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 type="ftr" idx="11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 type="sldNum" idx="12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59896D3-2FDC-491F-A890-1213147D3289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249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50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251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2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3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4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5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6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7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8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9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0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1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2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3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4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5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6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7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8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9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0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1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2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3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4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5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6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7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278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279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0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1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2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3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4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5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6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7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8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400" cy="147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1370160" y="2249640"/>
            <a:ext cx="464904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pc="-1" strike="noStrike" cap="all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body"/>
          </p:nvPr>
        </p:nvSpPr>
        <p:spPr>
          <a:xfrm>
            <a:off x="1141560" y="3073320"/>
            <a:ext cx="4877640" cy="2716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Segundo nivel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Tercer nivel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Cuarto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Quinto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 type="body"/>
          </p:nvPr>
        </p:nvSpPr>
        <p:spPr>
          <a:xfrm>
            <a:off x="6400800" y="2249640"/>
            <a:ext cx="464580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pc="-1" strike="noStrike" cap="all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3" name="PlaceHolder 5"/>
          <p:cNvSpPr>
            <a:spLocks noGrp="1"/>
          </p:cNvSpPr>
          <p:nvPr>
            <p:ph type="body"/>
          </p:nvPr>
        </p:nvSpPr>
        <p:spPr>
          <a:xfrm>
            <a:off x="6172200" y="3073320"/>
            <a:ext cx="4874400" cy="2716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Segundo nivel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Tercer nivel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Cuarto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Quinto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4" name="PlaceHolder 6"/>
          <p:cNvSpPr>
            <a:spLocks noGrp="1"/>
          </p:cNvSpPr>
          <p:nvPr>
            <p:ph type="dt" idx="13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95" name="PlaceHolder 7"/>
          <p:cNvSpPr>
            <a:spLocks noGrp="1"/>
          </p:cNvSpPr>
          <p:nvPr>
            <p:ph type="ftr" idx="14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96" name="PlaceHolder 8"/>
          <p:cNvSpPr>
            <a:spLocks noGrp="1"/>
          </p:cNvSpPr>
          <p:nvPr>
            <p:ph type="sldNum" idx="15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841BCC31-4083-4275-92D7-BD7910BC6B9F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298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99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300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1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2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3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4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5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6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7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8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9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0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1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2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3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4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5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6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7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8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9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0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1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2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3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4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5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6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27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328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9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0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1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2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3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4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5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6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7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400" cy="147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1370160" y="2249640"/>
            <a:ext cx="464904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pc="-1" strike="noStrike" cap="all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 type="body"/>
          </p:nvPr>
        </p:nvSpPr>
        <p:spPr>
          <a:xfrm>
            <a:off x="1141560" y="3073320"/>
            <a:ext cx="4877640" cy="2716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Segundo nivel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Tercer nivel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Cuarto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Quinto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1" name="PlaceHolder 4"/>
          <p:cNvSpPr>
            <a:spLocks noGrp="1"/>
          </p:cNvSpPr>
          <p:nvPr>
            <p:ph type="body"/>
          </p:nvPr>
        </p:nvSpPr>
        <p:spPr>
          <a:xfrm>
            <a:off x="6400800" y="2249640"/>
            <a:ext cx="464580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pc="-1" strike="noStrike" cap="all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2" name="PlaceHolder 5"/>
          <p:cNvSpPr>
            <a:spLocks noGrp="1"/>
          </p:cNvSpPr>
          <p:nvPr>
            <p:ph type="body"/>
          </p:nvPr>
        </p:nvSpPr>
        <p:spPr>
          <a:xfrm>
            <a:off x="6172200" y="3073320"/>
            <a:ext cx="4874400" cy="2716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Segundo nivel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Tercer nivel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Cuarto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Quinto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3" name="PlaceHolder 6"/>
          <p:cNvSpPr>
            <a:spLocks noGrp="1"/>
          </p:cNvSpPr>
          <p:nvPr>
            <p:ph type="dt" idx="16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44" name="PlaceHolder 7"/>
          <p:cNvSpPr>
            <a:spLocks noGrp="1"/>
          </p:cNvSpPr>
          <p:nvPr>
            <p:ph type="ftr" idx="17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45" name="PlaceHolder 8"/>
          <p:cNvSpPr>
            <a:spLocks noGrp="1"/>
          </p:cNvSpPr>
          <p:nvPr>
            <p:ph type="sldNum" idx="18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3D4CB6D5-5E9A-41AA-92CC-81E38A16835E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349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350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351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2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3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4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5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6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7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8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9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0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1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2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3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4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5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6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7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8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9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0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1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2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3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4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5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6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7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78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379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0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1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2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3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4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5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6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7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8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8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0" name="PlaceHolder 2"/>
          <p:cNvSpPr>
            <a:spLocks noGrp="1"/>
          </p:cNvSpPr>
          <p:nvPr>
            <p:ph type="dt" idx="19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91" name="PlaceHolder 3"/>
          <p:cNvSpPr>
            <a:spLocks noGrp="1"/>
          </p:cNvSpPr>
          <p:nvPr>
            <p:ph type="ftr" idx="20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92" name="PlaceHolder 4"/>
          <p:cNvSpPr>
            <a:spLocks noGrp="1"/>
          </p:cNvSpPr>
          <p:nvPr>
            <p:ph type="sldNum" idx="21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2E37EDD-8D60-4BFB-BCA4-70B997585BE9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395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396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397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8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9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0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1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2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3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4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5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6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7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8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9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0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1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2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3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4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5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6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7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8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9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0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1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2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3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424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425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6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7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8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9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0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1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2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3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4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35" name="PlaceHolder 1"/>
          <p:cNvSpPr>
            <a:spLocks noGrp="1"/>
          </p:cNvSpPr>
          <p:nvPr>
            <p:ph type="dt" idx="22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36" name="PlaceHolder 2"/>
          <p:cNvSpPr>
            <a:spLocks noGrp="1"/>
          </p:cNvSpPr>
          <p:nvPr>
            <p:ph type="ftr" idx="23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37" name="PlaceHolder 3"/>
          <p:cNvSpPr>
            <a:spLocks noGrp="1"/>
          </p:cNvSpPr>
          <p:nvPr>
            <p:ph type="sldNum" idx="24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88F84B2C-27AF-433F-8D61-9DC4D9D798E9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39" name="Grupo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440" name="Grupo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441" name="Rectángulo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2" name="Forma libre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3" name="Forma libre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4" name="Forma libre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5" name="Forma libre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6" name="Forma libre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7" name="Forma libre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8" name="Forma libre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9" name="Forma libre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0" name="Forma libre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1" name="Forma libre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2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3" name="Forma libre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4" name="Forma libre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5" name="Forma libre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6" name="Forma libre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7" name="Rectángulo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8" name="Forma libre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9" name="Forma libre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0" name="Forma libre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1" name="Forma libre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2" name="Forma libre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3" name="Forma libre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4" name="Forma libre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5" name="Forma libre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6" name="Forma libre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7" name="Forma libre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468" name="Grupo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469" name="Forma libre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0" name="Forma libre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1" name="Forma libre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2" name="Forma libre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3" name="Forma libre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4" name="Forma libre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5" name="Forma libre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6" name="Forma libre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7" name="Forma libre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8" name="Rectángulo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s-E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79" name="PlaceHolder 1"/>
          <p:cNvSpPr>
            <a:spLocks noGrp="1"/>
          </p:cNvSpPr>
          <p:nvPr>
            <p:ph type="title"/>
          </p:nvPr>
        </p:nvSpPr>
        <p:spPr>
          <a:xfrm>
            <a:off x="1146600" y="609480"/>
            <a:ext cx="3855240" cy="163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200" spc="-1" strike="noStrike" cap="all">
                <a:solidFill>
                  <a:schemeClr val="lt1"/>
                </a:solidFill>
                <a:latin typeface="Tw Cen MT"/>
              </a:rPr>
              <a:t>Haga clic para modificar el estilo de título del patrón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0" name="PlaceHolder 2"/>
          <p:cNvSpPr>
            <a:spLocks noGrp="1"/>
          </p:cNvSpPr>
          <p:nvPr>
            <p:ph type="body"/>
          </p:nvPr>
        </p:nvSpPr>
        <p:spPr>
          <a:xfrm>
            <a:off x="5156280" y="592560"/>
            <a:ext cx="5890320" cy="519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pc="-1" strike="noStrike">
                <a:solidFill>
                  <a:schemeClr val="lt1"/>
                </a:solidFill>
                <a:latin typeface="Tw Cen MT"/>
              </a:rPr>
              <a:t>Segundo nivel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pc="-1" strike="noStrike">
                <a:solidFill>
                  <a:schemeClr val="lt1"/>
                </a:solidFill>
                <a:latin typeface="Tw Cen MT"/>
              </a:rPr>
              <a:t>Tercer nivel</a:t>
            </a:r>
            <a:endParaRPr b="0" lang="es-ES" sz="1800" spc="-1" strike="noStrike">
              <a:solidFill>
                <a:srgbClr val="ffffff"/>
              </a:solidFill>
              <a:latin typeface="Arial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Cuarto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Quinto nivel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1" name="PlaceHolder 3"/>
          <p:cNvSpPr>
            <a:spLocks noGrp="1"/>
          </p:cNvSpPr>
          <p:nvPr>
            <p:ph type="body"/>
          </p:nvPr>
        </p:nvSpPr>
        <p:spPr>
          <a:xfrm>
            <a:off x="1146600" y="2249640"/>
            <a:ext cx="385524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600" spc="-1" strike="noStrike">
                <a:solidFill>
                  <a:schemeClr val="lt1"/>
                </a:solidFill>
                <a:latin typeface="Tw Cen MT"/>
              </a:rPr>
              <a:t>Haga clic para modificar los estilos de texto del patrón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2" name="PlaceHolder 4"/>
          <p:cNvSpPr>
            <a:spLocks noGrp="1"/>
          </p:cNvSpPr>
          <p:nvPr>
            <p:ph type="dt" idx="25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&lt;fecha/hora&gt;</a:t>
            </a:r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83" name="PlaceHolder 5"/>
          <p:cNvSpPr>
            <a:spLocks noGrp="1"/>
          </p:cNvSpPr>
          <p:nvPr>
            <p:ph type="ftr" idx="26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E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fffff"/>
                </a:solidFill>
                <a:latin typeface="Times New Roman"/>
              </a:rPr>
              <a:t>&lt;pie de página&gt;</a:t>
            </a:r>
            <a:endParaRPr b="0" lang="es-E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84" name="PlaceHolder 6"/>
          <p:cNvSpPr>
            <a:spLocks noGrp="1"/>
          </p:cNvSpPr>
          <p:nvPr>
            <p:ph type="sldNum" idx="27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543E70A-5BBF-4F79-AB38-482D1B79B178}" type="slidenum">
              <a:rPr b="0" lang="es-ES" sz="1050" spc="-1" strike="noStrike">
                <a:solidFill>
                  <a:schemeClr val="lt1">
                    <a:tint val="75000"/>
                  </a:schemeClr>
                </a:solidFill>
                <a:latin typeface="Tw Cen MT"/>
              </a:rPr>
              <a:t>&lt;número&gt;</a:t>
            </a:fld>
            <a:endParaRPr b="0" lang="es-ES" sz="105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3" name="Grupo 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 useBgFill="1">
          <p:nvSpPr>
            <p:cNvPr id="924" name="Rectángulo 7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es-ES" sz="1800" spc="-1" strike="noStrike">
                <a:solidFill>
                  <a:schemeClr val="lt1"/>
                </a:solidFill>
                <a:latin typeface="Tw Cen MT"/>
              </a:endParaRPr>
            </a:p>
          </p:txBody>
        </p:sp>
        <p:pic>
          <p:nvPicPr>
            <p:cNvPr id="925" name="Imagen 2" descr="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/>
            <p:nvPr/>
          </p:nvPicPr>
          <p:blipFill>
            <a:blip r:embed="rId2">
              <a:alphaModFix amt="30000"/>
            </a:blip>
            <a:stretch/>
          </p:blipFill>
          <p:spPr>
            <a:xfrm>
              <a:off x="0" y="0"/>
              <a:ext cx="12191400" cy="6857280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926" name="Imagen 4" descr="Primer plano de la tarjeta de circuitos"/>
          <p:cNvPicPr/>
          <p:nvPr/>
        </p:nvPicPr>
        <p:blipFill>
          <a:blip r:embed="rId3">
            <a:alphaModFix amt="30000"/>
          </a:blip>
          <a:srcRect l="0" t="6505" r="0" b="9201"/>
          <a:stretch/>
        </p:blipFill>
        <p:spPr>
          <a:xfrm>
            <a:off x="0" y="0"/>
            <a:ext cx="121878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927" name="Grupo 8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06240" y="2235240"/>
            <a:ext cx="10981800" cy="2395440"/>
            <a:chOff x="606240" y="2235240"/>
            <a:chExt cx="10981800" cy="2395440"/>
          </a:xfrm>
        </p:grpSpPr>
        <p:sp>
          <p:nvSpPr>
            <p:cNvPr id="928" name="Rectángulo con esquinas opuestas redondeadas 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582280" y="2235240"/>
              <a:ext cx="7026480" cy="2395440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dk1">
                <a:alpha val="80000"/>
              </a:schemeClr>
            </a:solidFill>
            <a:ln cap="sq" w="19050">
              <a:solidFill>
                <a:srgbClr val="134770">
                  <a:alpha val="60000"/>
                </a:srgbClr>
              </a:solidFill>
              <a:miter/>
            </a:ln>
            <a:effectLst>
              <a:outerShdw algn="t" blurRad="88920" dir="5400000" dist="38160" rotWithShape="0">
                <a:srgbClr val="000000">
                  <a:alpha val="4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es-ES" sz="1800" spc="-1" strike="noStrike">
                <a:solidFill>
                  <a:schemeClr val="lt1"/>
                </a:solidFill>
                <a:latin typeface="Tw Cen MT"/>
              </a:endParaRPr>
            </a:p>
          </p:txBody>
        </p:sp>
        <p:grpSp>
          <p:nvGrpSpPr>
            <p:cNvPr id="929" name="Grupo 8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606240" y="2900160"/>
              <a:ext cx="10981800" cy="1211040"/>
              <a:chOff x="606240" y="2900160"/>
              <a:chExt cx="10981800" cy="1211040"/>
            </a:xfrm>
          </p:grpSpPr>
          <p:sp>
            <p:nvSpPr>
              <p:cNvPr id="930" name="Forma libre 3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9653400" y="337968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-360 h 511920"/>
                  <a:gd name="textAreaBottom" fmla="*/ 51228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31" name="Forma libre 3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10078200" y="331056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360 h 151560"/>
                  <a:gd name="textAreaBottom" fmla="*/ 15264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32" name="Forma libre 3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11146680" y="357408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360 h 189720"/>
                  <a:gd name="textAreaBottom" fmla="*/ 19080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33" name="Forma libre 3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10230480" y="303444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360 h 1544040"/>
                  <a:gd name="textAreaBottom" fmla="*/ 154512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34" name="Forma libre 3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0035000" y="2562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35" name="Forma libre 3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0747800" y="323244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36" name="Forma libre 3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1399760" y="309528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37" name="Forma libre 3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0354320" y="215316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38" name="Forma libre 4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9849600" y="330876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39" name="Rectángulo 4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9721800" y="3283920"/>
                <a:ext cx="23040" cy="251640"/>
              </a:xfrm>
              <a:prstGeom prst="rect">
                <a:avLst/>
              </a:pr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40" name="Forma libre 3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2121840" y="3532320"/>
                <a:ext cx="416880" cy="511920"/>
              </a:xfrm>
              <a:custGeom>
                <a:avLst/>
                <a:gdLst>
                  <a:gd name="textAreaLeft" fmla="*/ -360 w 416880"/>
                  <a:gd name="textAreaRight" fmla="*/ 417240 w 416880"/>
                  <a:gd name="textAreaTop" fmla="*/ -360 h 511920"/>
                  <a:gd name="textAreaBottom" fmla="*/ 51228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41" name="Forma libre 3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1957680" y="3463200"/>
                <a:ext cx="156600" cy="151560"/>
              </a:xfrm>
              <a:custGeom>
                <a:avLst/>
                <a:gdLst>
                  <a:gd name="textAreaLeft" fmla="*/ 360 w 156600"/>
                  <a:gd name="textAreaRight" fmla="*/ 157680 w 156600"/>
                  <a:gd name="textAreaTop" fmla="*/ 360 h 151560"/>
                  <a:gd name="textAreaBottom" fmla="*/ 15264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42" name="Forma libre 3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857520" y="3726720"/>
                <a:ext cx="188280" cy="189720"/>
              </a:xfrm>
              <a:custGeom>
                <a:avLst/>
                <a:gdLst>
                  <a:gd name="textAreaLeft" fmla="*/ 360 w 188280"/>
                  <a:gd name="textAreaRight" fmla="*/ 189360 w 188280"/>
                  <a:gd name="textAreaTop" fmla="*/ 360 h 189720"/>
                  <a:gd name="textAreaBottom" fmla="*/ 19080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43" name="Forma libre 3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1657800" y="3186720"/>
                <a:ext cx="304200" cy="1544040"/>
              </a:xfrm>
              <a:custGeom>
                <a:avLst/>
                <a:gdLst>
                  <a:gd name="textAreaLeft" fmla="*/ 360 w 304200"/>
                  <a:gd name="textAreaRight" fmla="*/ 305280 w 304200"/>
                  <a:gd name="textAreaTop" fmla="*/ 360 h 1544040"/>
                  <a:gd name="textAreaBottom" fmla="*/ 154512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44" name="Forma libre 3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1860480" y="2715120"/>
                <a:ext cx="297720" cy="1153440"/>
              </a:xfrm>
              <a:custGeom>
                <a:avLst/>
                <a:gdLst>
                  <a:gd name="textAreaLeft" fmla="*/ 360 w 297720"/>
                  <a:gd name="textAreaRight" fmla="*/ 29880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45" name="Forma libre 3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1289160" y="3385080"/>
                <a:ext cx="156600" cy="154800"/>
              </a:xfrm>
              <a:custGeom>
                <a:avLst/>
                <a:gdLst>
                  <a:gd name="textAreaLeft" fmla="*/ 360 w 156600"/>
                  <a:gd name="textAreaRight" fmla="*/ 15768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46" name="Forma libre 3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605880" y="3247920"/>
                <a:ext cx="188280" cy="188280"/>
              </a:xfrm>
              <a:custGeom>
                <a:avLst/>
                <a:gdLst>
                  <a:gd name="textAreaLeft" fmla="*/ 360 w 188280"/>
                  <a:gd name="textAreaRight" fmla="*/ 18936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47" name="Forma libre 3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1532160" y="2305440"/>
                <a:ext cx="307080" cy="1801080"/>
              </a:xfrm>
              <a:custGeom>
                <a:avLst/>
                <a:gdLst>
                  <a:gd name="textAreaLeft" fmla="*/ 360 w 307080"/>
                  <a:gd name="textAreaRight" fmla="*/ 30816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48" name="Forma libre 4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2154600" y="3461040"/>
                <a:ext cx="189720" cy="188280"/>
              </a:xfrm>
              <a:custGeom>
                <a:avLst/>
                <a:gdLst>
                  <a:gd name="textAreaLeft" fmla="*/ 360 w 189720"/>
                  <a:gd name="textAreaRight" fmla="*/ 19080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  <p:sp>
            <p:nvSpPr>
              <p:cNvPr id="949" name="Rectángulo 4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2448720" y="3436560"/>
                <a:ext cx="23040" cy="251640"/>
              </a:xfrm>
              <a:prstGeom prst="rect">
                <a:avLst/>
              </a:pr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pc="-1" strike="noStrike">
                  <a:solidFill>
                    <a:schemeClr val="lt1"/>
                  </a:solidFill>
                  <a:latin typeface="Tw Cen MT"/>
                </a:endParaRPr>
              </a:p>
            </p:txBody>
          </p:sp>
        </p:grpSp>
      </p:grpSp>
      <p:sp>
        <p:nvSpPr>
          <p:cNvPr id="950" name="PlaceHolder 1"/>
          <p:cNvSpPr>
            <a:spLocks noGrp="1"/>
          </p:cNvSpPr>
          <p:nvPr>
            <p:ph type="title"/>
          </p:nvPr>
        </p:nvSpPr>
        <p:spPr>
          <a:xfrm>
            <a:off x="2666880" y="2328480"/>
            <a:ext cx="6857280" cy="136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8333"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4800" spc="-1" strike="noStrike" cap="all">
                <a:solidFill>
                  <a:schemeClr val="lt1"/>
                </a:solidFill>
                <a:latin typeface="Calibri"/>
              </a:rPr>
              <a:t>Proyecto de tutorías online</a:t>
            </a:r>
            <a:endParaRPr b="0" lang="es-ES" sz="4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1" name="PlaceHolder 2"/>
          <p:cNvSpPr>
            <a:spLocks noGrp="1"/>
          </p:cNvSpPr>
          <p:nvPr>
            <p:ph type="subTitle"/>
          </p:nvPr>
        </p:nvSpPr>
        <p:spPr>
          <a:xfrm>
            <a:off x="2666880" y="3602160"/>
            <a:ext cx="6857280" cy="952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pc="-1" strike="noStrike" cap="all">
                <a:solidFill>
                  <a:schemeClr val="lt2"/>
                </a:solidFill>
                <a:latin typeface="Calibri"/>
              </a:rPr>
              <a:t>Rubén moya silva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PlaceHolder 1"/>
          <p:cNvSpPr>
            <a:spLocks noGrp="1"/>
          </p:cNvSpPr>
          <p:nvPr>
            <p:ph type="title"/>
          </p:nvPr>
        </p:nvSpPr>
        <p:spPr>
          <a:xfrm>
            <a:off x="1876320" y="-18000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 anchorCtr="1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4800" spc="-1" strike="noStrike" cap="all">
                <a:solidFill>
                  <a:schemeClr val="lt1"/>
                </a:solidFill>
                <a:latin typeface="Calibri"/>
              </a:rPr>
              <a:t>Introducción: </a:t>
            </a:r>
            <a:br>
              <a:rPr sz="4800"/>
            </a:br>
            <a:r>
              <a:rPr b="0" lang="es-ES" sz="4800" spc="-1" strike="noStrike" cap="all">
                <a:solidFill>
                  <a:schemeClr val="lt1"/>
                </a:solidFill>
                <a:latin typeface="Calibri"/>
              </a:rPr>
              <a:t>¿Qué es y para qué Sirve?</a:t>
            </a:r>
            <a:endParaRPr b="0" lang="es-ES" sz="4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3" name="PlaceHolder 2"/>
          <p:cNvSpPr>
            <a:spLocks noGrp="1"/>
          </p:cNvSpPr>
          <p:nvPr>
            <p:ph type="subTitle"/>
          </p:nvPr>
        </p:nvSpPr>
        <p:spPr>
          <a:xfrm>
            <a:off x="1980000" y="2700000"/>
            <a:ext cx="8790840" cy="165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s-ES" sz="2000" spc="-1" strike="noStrike" cap="all">
                <a:solidFill>
                  <a:srgbClr val="000000"/>
                </a:solidFill>
                <a:latin typeface="Calibri"/>
              </a:rPr>
              <a:t>“</a:t>
            </a:r>
            <a:r>
              <a:rPr b="0" i="1" lang="es-ES" sz="2000" spc="-1" strike="noStrike" cap="all">
                <a:solidFill>
                  <a:srgbClr val="000000"/>
                </a:solidFill>
                <a:latin typeface="Calibri"/>
              </a:rPr>
              <a:t>Una plataforma de tutorías en línea que conecta a estudiantes y tutores de forma rápida y sencilla.”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4" name="Marcador de texto 4"/>
          <p:cNvSpPr/>
          <p:nvPr/>
        </p:nvSpPr>
        <p:spPr>
          <a:xfrm>
            <a:off x="1139760" y="4117680"/>
            <a:ext cx="9903960" cy="113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 defTabSz="9144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s-ES" sz="2800" spc="-1" strike="noStrike">
              <a:solidFill>
                <a:schemeClr val="lt1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PlaceHolder 1"/>
          <p:cNvSpPr>
            <a:spLocks noGrp="1"/>
          </p:cNvSpPr>
          <p:nvPr>
            <p:ph type="title"/>
          </p:nvPr>
        </p:nvSpPr>
        <p:spPr>
          <a:xfrm>
            <a:off x="1146600" y="609480"/>
            <a:ext cx="3855240" cy="163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000" spc="-1" strike="noStrike" cap="all">
                <a:solidFill>
                  <a:schemeClr val="lt1"/>
                </a:solidFill>
                <a:latin typeface="Calibri"/>
              </a:rPr>
              <a:t>Origen </a:t>
            </a:r>
            <a:endParaRPr b="0" lang="es-ES" sz="3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956" name="Imagen 3" descr="Primer plano de la tarjeta de circuitos"/>
          <p:cNvPicPr/>
          <p:nvPr/>
        </p:nvPicPr>
        <p:blipFill>
          <a:blip r:embed="rId1"/>
          <a:srcRect l="16181" t="0" r="8173" b="0"/>
          <a:stretch/>
        </p:blipFill>
        <p:spPr>
          <a:xfrm>
            <a:off x="5156280" y="592560"/>
            <a:ext cx="5890320" cy="5197680"/>
          </a:xfrm>
          <a:prstGeom prst="rect">
            <a:avLst/>
          </a:prstGeom>
          <a:ln w="0">
            <a:noFill/>
          </a:ln>
        </p:spPr>
      </p:pic>
      <p:sp>
        <p:nvSpPr>
          <p:cNvPr id="957" name="PlaceHolder 2"/>
          <p:cNvSpPr>
            <a:spLocks noGrp="1"/>
          </p:cNvSpPr>
          <p:nvPr>
            <p:ph/>
          </p:nvPr>
        </p:nvSpPr>
        <p:spPr>
          <a:xfrm>
            <a:off x="1144440" y="2667600"/>
            <a:ext cx="3855240" cy="273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600" spc="-1" strike="noStrike">
                <a:solidFill>
                  <a:schemeClr val="lt1"/>
                </a:solidFill>
                <a:latin typeface="Calibri"/>
              </a:rPr>
              <a:t>Surge como respuesta a la demanda de educación digital por parte de profesionales y el alumnado.</a:t>
            </a: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PlaceHolder 1"/>
          <p:cNvSpPr>
            <a:spLocks noGrp="1"/>
          </p:cNvSpPr>
          <p:nvPr>
            <p:ph/>
          </p:nvPr>
        </p:nvSpPr>
        <p:spPr>
          <a:xfrm>
            <a:off x="540000" y="1243080"/>
            <a:ext cx="4877640" cy="2716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ffffff"/>
                </a:solidFill>
                <a:latin typeface="Arial"/>
              </a:rPr>
              <a:t>Lenguajes: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0">
              <a:spcBef>
                <a:spcPts val="1417"/>
              </a:spcBef>
              <a:buNone/>
            </a:pPr>
            <a:r>
              <a:rPr b="0" lang="es-ES" sz="3200" spc="-1" strike="noStrike">
                <a:solidFill>
                  <a:srgbClr val="ffffff"/>
                </a:solidFill>
                <a:latin typeface="Arial"/>
              </a:rPr>
              <a:t>PHP, mysql, html, css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9" name="PlaceHolder 6"/>
          <p:cNvSpPr txBox="1"/>
          <p:nvPr/>
        </p:nvSpPr>
        <p:spPr>
          <a:xfrm>
            <a:off x="6282360" y="1260000"/>
            <a:ext cx="4877640" cy="2716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ffffff"/>
                </a:solidFill>
                <a:latin typeface="Arial"/>
              </a:rPr>
              <a:t>Herramientas usadas: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3200" spc="-1" strike="noStrike">
                <a:solidFill>
                  <a:srgbClr val="ffffff"/>
                </a:solidFill>
                <a:latin typeface="Arial"/>
              </a:rPr>
              <a:t>bootstrap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PlaceHolder 1"/>
          <p:cNvSpPr>
            <a:spLocks noGrp="1"/>
          </p:cNvSpPr>
          <p:nvPr>
            <p:ph type="title"/>
          </p:nvPr>
        </p:nvSpPr>
        <p:spPr>
          <a:xfrm>
            <a:off x="4062240" y="1784880"/>
            <a:ext cx="4577400" cy="62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just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Calibri"/>
              </a:rPr>
              <a:t>Objetivo</a:t>
            </a:r>
            <a:r>
              <a:rPr b="0" lang="es-ES" sz="3600" spc="-1" strike="noStrike" cap="all">
                <a:solidFill>
                  <a:schemeClr val="lt1"/>
                </a:solidFill>
                <a:latin typeface="Tw Cen MT"/>
              </a:rPr>
              <a:t> general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1" name="PlaceHolder 2"/>
          <p:cNvSpPr>
            <a:spLocks noGrp="1"/>
          </p:cNvSpPr>
          <p:nvPr>
            <p:ph type="subTitle"/>
          </p:nvPr>
        </p:nvSpPr>
        <p:spPr>
          <a:xfrm>
            <a:off x="1700280" y="2663280"/>
            <a:ext cx="8790840" cy="2589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s-ES" sz="2800" spc="-1" strike="noStrike" cap="all">
                <a:solidFill>
                  <a:srgbClr val="ffffff"/>
                </a:solidFill>
                <a:latin typeface="Calibri"/>
              </a:rPr>
              <a:t>“</a:t>
            </a:r>
            <a:r>
              <a:rPr b="0" i="1" lang="es-ES" sz="2800" spc="-1" strike="noStrike" cap="all">
                <a:solidFill>
                  <a:srgbClr val="ffffff"/>
                </a:solidFill>
                <a:latin typeface="Calibri"/>
              </a:rPr>
              <a:t>crear una plataforma digital que facilite la conexión entre estudiantes que necesitan apoyo académico y tutores que puedan proporcionar dicho apoyo en un entorno virtual”</a:t>
            </a:r>
            <a:endParaRPr b="0" lang="es-ES" sz="2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PlaceHolder 1"/>
          <p:cNvSpPr>
            <a:spLocks noGrp="1"/>
          </p:cNvSpPr>
          <p:nvPr>
            <p:ph type="title"/>
          </p:nvPr>
        </p:nvSpPr>
        <p:spPr>
          <a:xfrm>
            <a:off x="1146600" y="1260000"/>
            <a:ext cx="9798120" cy="789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200" spc="-1" strike="noStrike" cap="all">
                <a:solidFill>
                  <a:schemeClr val="lt1"/>
                </a:solidFill>
                <a:latin typeface="Tw Cen MT"/>
              </a:rPr>
              <a:t>servicioS</a:t>
            </a:r>
            <a:endParaRPr b="0" lang="es-E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3" name="PlaceHolder 2"/>
          <p:cNvSpPr>
            <a:spLocks noGrp="1"/>
          </p:cNvSpPr>
          <p:nvPr>
            <p:ph/>
          </p:nvPr>
        </p:nvSpPr>
        <p:spPr>
          <a:xfrm>
            <a:off x="1146600" y="2403360"/>
            <a:ext cx="385524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pc="-1" strike="noStrike">
                <a:solidFill>
                  <a:schemeClr val="lt1"/>
                </a:solidFill>
                <a:latin typeface="Calibri"/>
              </a:rPr>
              <a:t>- Proporcionar a los estudiantes una plataforma que les permita encontrar tutores especializados.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pc="-1" strike="noStrike">
                <a:solidFill>
                  <a:schemeClr val="lt1"/>
                </a:solidFill>
                <a:latin typeface="Calibri"/>
              </a:rPr>
              <a:t>- Facilita la reserva de sesiones de tutoría a través de una interfaz sencilla.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4" name="Marcador de contenido 2"/>
          <p:cNvSpPr/>
          <p:nvPr/>
        </p:nvSpPr>
        <p:spPr>
          <a:xfrm>
            <a:off x="6179040" y="2403360"/>
            <a:ext cx="3855240" cy="354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defTabSz="9144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s-ES" sz="2000" spc="-1" strike="noStrike">
                <a:solidFill>
                  <a:schemeClr val="lt1"/>
                </a:solidFill>
                <a:latin typeface="Calibri"/>
              </a:rPr>
              <a:t>- Ofrece a los tutores una herramienta que les permita gestionar sus servicios.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s-ES" sz="2000" spc="-1" strike="noStrike">
                <a:solidFill>
                  <a:schemeClr val="lt1"/>
                </a:solidFill>
                <a:latin typeface="Calibri"/>
              </a:rPr>
              <a:t>- Garantiza una comunicación fluida entre estudiantes y tutores.</a:t>
            </a:r>
            <a:endParaRPr b="0" lang="es-ES" sz="20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s-ES" sz="16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400" cy="147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s-ES" sz="3600" spc="-1" strike="noStrike" cap="all">
                <a:solidFill>
                  <a:schemeClr val="lt1"/>
                </a:solidFill>
                <a:latin typeface="Calibri"/>
              </a:rPr>
              <a:t>Funcionalidades de la pagina</a:t>
            </a:r>
            <a:endParaRPr b="0" lang="es-E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6" name="PlaceHolder 2"/>
          <p:cNvSpPr>
            <a:spLocks noGrp="1"/>
          </p:cNvSpPr>
          <p:nvPr>
            <p:ph/>
          </p:nvPr>
        </p:nvSpPr>
        <p:spPr>
          <a:xfrm>
            <a:off x="1141560" y="2313000"/>
            <a:ext cx="4877640" cy="2716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7777" lnSpcReduction="10000"/>
          </a:bodyPr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200" spc="-1" strike="noStrike">
                <a:solidFill>
                  <a:schemeClr val="lt1"/>
                </a:solidFill>
                <a:latin typeface="Calibri"/>
              </a:rPr>
              <a:t>Desarrollar una interfaz web responsive que permita a los usuarios acceder desde distintos dispositivos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200" spc="-1" strike="noStrike">
                <a:solidFill>
                  <a:schemeClr val="lt1"/>
                </a:solidFill>
                <a:latin typeface="Calibri"/>
              </a:rPr>
              <a:t>Funcionalidad de búsqueda y filtrado para que los estudiantes puedan encontrar tutores de acuerdo con sus necesidades específicas.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200" spc="-1" strike="noStrike">
                <a:solidFill>
                  <a:schemeClr val="lt1"/>
                </a:solidFill>
                <a:latin typeface="Calibri"/>
              </a:rPr>
              <a:t>Sistema de gestión de perfiles donde los tutores puedan actualizar sus áreas de especialización, tarifas y disponibilidad.</a:t>
            </a:r>
            <a:endParaRPr b="0" lang="es-ES" sz="22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s-ES" sz="11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7" name="PlaceHolder 3"/>
          <p:cNvSpPr>
            <a:spLocks noGrp="1"/>
          </p:cNvSpPr>
          <p:nvPr>
            <p:ph/>
          </p:nvPr>
        </p:nvSpPr>
        <p:spPr>
          <a:xfrm>
            <a:off x="6172200" y="2313000"/>
            <a:ext cx="4874400" cy="2716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200" spc="-1" strike="noStrike">
                <a:solidFill>
                  <a:schemeClr val="lt1"/>
                </a:solidFill>
                <a:latin typeface="Calibri"/>
              </a:rPr>
              <a:t>Sistema de calificaciones y reseñas que permita a los estudiantes evaluar el rendimiento de los tutores .</a:t>
            </a:r>
            <a:endParaRPr b="0" lang="es-ES" sz="2200" spc="-1" strike="noStrike">
              <a:solidFill>
                <a:srgbClr val="ffffff"/>
              </a:solidFill>
              <a:latin typeface="Calibri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200" spc="-1" strike="noStrike">
                <a:solidFill>
                  <a:schemeClr val="lt1"/>
                </a:solidFill>
                <a:latin typeface="Calibri"/>
              </a:rPr>
              <a:t>Sistema de reserva que permita a los estudiantes reservar sesiones con tutores y realizar pagos seguros.</a:t>
            </a:r>
            <a:endParaRPr b="0" lang="es-ES" sz="2200" spc="-1" strike="noStrike">
              <a:solidFill>
                <a:srgbClr val="ffffff"/>
              </a:solidFill>
              <a:latin typeface="Calibri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s-ES" sz="2200" spc="-1" strike="noStrike">
              <a:solidFill>
                <a:srgbClr val="ffffff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0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8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8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9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theme1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de circuito</Template>
  <TotalTime>76</TotalTime>
  <Application>LibreOffice/24.2.4.2$Windows_X86_64 LibreOffice_project/51a6219feb6075d9a4c46691dcfe0cd9c4fff3c2</Application>
  <AppVersion>15.0000</AppVersion>
  <Words>392</Words>
  <Paragraphs>36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2025-06-04T20:53:31Z</dcterms:created>
  <dc:creator>Moya Silva Tania</dc:creator>
  <dc:description/>
  <dc:language>es-ES</dc:language>
  <cp:lastModifiedBy/>
  <dcterms:modified xsi:type="dcterms:W3CDTF">2025-06-05T18:40:08Z</dcterms:modified>
  <cp:revision>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4</vt:i4>
  </property>
  <property fmtid="{D5CDD505-2E9C-101B-9397-08002B2CF9AE}" pid="4" name="PresentationFormat">
    <vt:lpwstr>Panorámica</vt:lpwstr>
  </property>
  <property fmtid="{D5CDD505-2E9C-101B-9397-08002B2CF9AE}" pid="5" name="Slides">
    <vt:i4>9</vt:i4>
  </property>
</Properties>
</file>